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9-->
<p:presentation xmlns:r="http://schemas.openxmlformats.org/officeDocument/2006/relationships" xmlns:a="http://schemas.openxmlformats.org/drawingml/2006/main" xmlns:p="http://schemas.openxmlformats.org/presentationml/2006/main" removePersonalInfoOnSave="1" embedTrueTypeFonts="1" saveSubsetFonts="1">
  <p:sldMasterIdLst>
    <p:sldMasterId id="2147483665" r:id="rId4"/>
    <p:sldMasterId id="2147483682" r:id="rId5"/>
  </p:sldMasterIdLst>
  <p:notesMasterIdLst>
    <p:notesMasterId r:id="rId6"/>
  </p:notesMasterIdLst>
  <p:handoutMasterIdLst>
    <p:handoutMasterId r:id="rId7"/>
  </p:handoutMasterIdLst>
  <p:sldIdLst>
    <p:sldId id="2147481234" r:id="rId8"/>
    <p:sldId id="2147479364" r:id="rId9"/>
    <p:sldId id="2147481131" r:id="rId10"/>
    <p:sldId id="2147481132" r:id="rId11"/>
    <p:sldId id="2147481133" r:id="rId12"/>
    <p:sldId id="2147479771" r:id="rId13"/>
    <p:sldId id="264" r:id="rId14"/>
    <p:sldId id="256" r:id="rId15"/>
    <p:sldId id="2147480572" r:id="rId16"/>
    <p:sldId id="2147480577" r:id="rId17"/>
    <p:sldId id="258" r:id="rId18"/>
    <p:sldId id="2147481123" r:id="rId19"/>
    <p:sldId id="2147481124" r:id="rId20"/>
  </p:sldIdLst>
  <p:sldSz cx="12192000" cy="6858000"/>
  <p:notesSz cx="6858000" cy="9144000"/>
  <p:embeddedFontLst>
    <p:embeddedFont>
      <p:font typeface="Barlow" panose="00000500000000000000" pitchFamily="2" charset="0"/>
      <p:regular r:id="rId22"/>
      <p:bold r:id="rId23"/>
      <p:italic r:id="rId24"/>
      <p:boldItalic r:id="rId25"/>
    </p:embeddedFont>
    <p:embeddedFont>
      <p:font typeface="Barlow Light" panose="00000400000000000000" pitchFamily="2" charset="0"/>
      <p:regular r:id="rId26"/>
      <p:italic r:id="rId27"/>
    </p:embeddedFont>
    <p:embeddedFont>
      <p:font typeface="Barlow Semi Condensed ExLight" panose="00000306000000000000" pitchFamily="2" charset="0"/>
      <p:regular r:id="rId28"/>
      <p:italic r:id="rId29"/>
    </p:embeddedFont>
    <p:embeddedFont>
      <p:font typeface="Barlow Semi Condensed Light" panose="00000406000000000000" pitchFamily="2" charset="0"/>
      <p:regular r:id="rId30"/>
      <p:italic r:id="rId31"/>
    </p:embeddedFont>
    <p:embeddedFont>
      <p:font typeface="Barlow Semi Condensed SemiBold" panose="00000706000000000000" pitchFamily="2" charset="0"/>
      <p:bold r:id="rId32"/>
      <p:boldItalic r:id="rId33"/>
    </p:embeddedFont>
    <p:embeddedFont>
      <p:font typeface="Barlow SemiBold" panose="00000700000000000000" pitchFamily="2" charset="0"/>
      <p:bold r:id="rId34"/>
      <p:boldItalic r:id="rId35"/>
    </p:embeddedFont>
    <p:embeddedFont>
      <p:font typeface="Calibri" panose="020F0502020204030204" pitchFamily="34" charset="0"/>
      <p:regular r:id="rId36"/>
      <p:bold r:id="rId37"/>
      <p:italic r:id="rId38"/>
      <p:boldItalic r:id="rId39"/>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 Analytics Overview" id="{7FEB8F67-A66F-469A-BE4A-6B2CA8B32B8A}">
          <p14:sldIdLst>
            <p14:sldId id="2147481234"/>
            <p14:sldId id="2147479364"/>
            <p14:sldId id="2147481131"/>
            <p14:sldId id="2147481132"/>
            <p14:sldId id="2147481133"/>
            <p14:sldId id="2147479771"/>
            <p14:sldId id="264"/>
            <p14:sldId id="256"/>
            <p14:sldId id="2147480572"/>
            <p14:sldId id="2147480577"/>
            <p14:sldId id="258"/>
            <p14:sldId id="2147481123"/>
            <p14:sldId id="21474811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4C0"/>
    <a:srgbClr val="002060"/>
    <a:srgbClr val="FFFFFF"/>
    <a:srgbClr val="517CA6"/>
    <a:srgbClr val="948D86"/>
    <a:srgbClr val="DEE1E3"/>
    <a:srgbClr val="92A67E"/>
    <a:srgbClr val="D7A67D"/>
    <a:srgbClr val="2B333A"/>
    <a:srgbClr val="BDC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434" autoAdjust="0"/>
  </p:normalViewPr>
  <p:slideViewPr>
    <p:cSldViewPr snapToGrid="0">
      <p:cViewPr varScale="1">
        <p:scale>
          <a:sx n="55" d="100"/>
          <a:sy n="55" d="100"/>
        </p:scale>
        <p:origin x="804" y="48"/>
      </p:cViewPr>
      <p:guideLst/>
    </p:cSldViewPr>
  </p:slideViewPr>
  <p:outlineViewPr>
    <p:cViewPr>
      <p:scale>
        <a:sx n="33" d="100"/>
        <a:sy n="33" d="100"/>
      </p:scale>
      <p:origin x="0" y="-2208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tags" Target="tags/tag2.xml" /><Relationship Id="rId22" Type="http://schemas.openxmlformats.org/officeDocument/2006/relationships/font" Target="fonts/font1.fntdata" /><Relationship Id="rId23" Type="http://schemas.openxmlformats.org/officeDocument/2006/relationships/font" Target="fonts/font2.fntdata" /><Relationship Id="rId24" Type="http://schemas.openxmlformats.org/officeDocument/2006/relationships/font" Target="fonts/font3.fntdata" /><Relationship Id="rId25" Type="http://schemas.openxmlformats.org/officeDocument/2006/relationships/font" Target="fonts/font4.fntdata" /><Relationship Id="rId26" Type="http://schemas.openxmlformats.org/officeDocument/2006/relationships/font" Target="fonts/font5.fntdata" /><Relationship Id="rId27" Type="http://schemas.openxmlformats.org/officeDocument/2006/relationships/font" Target="fonts/font6.fntdata" /><Relationship Id="rId28" Type="http://schemas.openxmlformats.org/officeDocument/2006/relationships/font" Target="fonts/font7.fntdata" /><Relationship Id="rId29" Type="http://schemas.openxmlformats.org/officeDocument/2006/relationships/font" Target="fonts/font8.fntdata" /><Relationship Id="rId3" Type="http://schemas.openxmlformats.org/officeDocument/2006/relationships/customXml" Target="../customXml/item3.xml" /><Relationship Id="rId30" Type="http://schemas.openxmlformats.org/officeDocument/2006/relationships/font" Target="fonts/font9.fntdata" /><Relationship Id="rId31" Type="http://schemas.openxmlformats.org/officeDocument/2006/relationships/font" Target="fonts/font10.fntdata" /><Relationship Id="rId32" Type="http://schemas.openxmlformats.org/officeDocument/2006/relationships/font" Target="fonts/font11.fntdata" /><Relationship Id="rId33" Type="http://schemas.openxmlformats.org/officeDocument/2006/relationships/font" Target="fonts/font12.fntdata" /><Relationship Id="rId34" Type="http://schemas.openxmlformats.org/officeDocument/2006/relationships/font" Target="fonts/font13.fntdata" /><Relationship Id="rId35" Type="http://schemas.openxmlformats.org/officeDocument/2006/relationships/font" Target="fonts/font14.fntdata" /><Relationship Id="rId36" Type="http://schemas.openxmlformats.org/officeDocument/2006/relationships/font" Target="fonts/font15.fntdata" /><Relationship Id="rId37" Type="http://schemas.openxmlformats.org/officeDocument/2006/relationships/font" Target="fonts/font16.fntdata" /><Relationship Id="rId38" Type="http://schemas.openxmlformats.org/officeDocument/2006/relationships/font" Target="fonts/font17.fntdata" /><Relationship Id="rId39" Type="http://schemas.openxmlformats.org/officeDocument/2006/relationships/font" Target="fonts/font18.fntdata" /><Relationship Id="rId4" Type="http://schemas.openxmlformats.org/officeDocument/2006/relationships/slideMaster" Target="slideMasters/slideMaster1.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microsoft.com/office/2018/10/relationships/authors" Target="authors.xml" /><Relationship Id="rId44" Type="http://schemas.openxmlformats.org/officeDocument/2006/relationships/tableStyles" Target="tableStyles.xml" /><Relationship Id="rId5" Type="http://schemas.openxmlformats.org/officeDocument/2006/relationships/slideMaster" Target="slideMasters/slideMaster2.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811A4E4E-233F-4A06-80A3-CDD37CE7C3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D371FA9D-7A05-4C22-97A8-8D27E2098AF3}" type="parTrans" cxnId="{2E31A2FC-479F-46A3-B675-8DBEEF9A6AB9}">
      <dgm:prSet/>
      <dgm:spPr/>
      <dgm:t>
        <a:bodyPr/>
        <a:lstStyle/>
        <a:p>
          <a:endParaRPr lang="en-US"/>
        </a:p>
      </dgm:t>
    </dgm:pt>
    <dgm:pt modelId="{64B33D61-83BD-4F1F-83D3-DF0DF3C952DA}">
      <dgm:prSet phldrT="[Text]"/>
      <dgm:spPr>
        <a:solidFill>
          <a:schemeClr val="accent1"/>
        </a:solidFill>
      </dgm:spPr>
      <dgm:t>
        <a:bodyPr/>
        <a:lstStyle/>
        <a:p>
          <a:r>
            <a:rPr lang="en-US"/>
            <a:t>Analytics</a:t>
          </a:r>
        </a:p>
      </dgm:t>
    </dgm:pt>
    <dgm:pt modelId="{38D038A4-F87B-463A-A1BA-EF16FA98A923}" type="parTrans" cxnId="{A55C398A-AB20-4722-B13B-8BA24E06FF4B}">
      <dgm:prSet/>
      <dgm:spPr/>
      <dgm:t>
        <a:bodyPr/>
        <a:lstStyle/>
        <a:p>
          <a:endParaRPr lang="en-US"/>
        </a:p>
      </dgm:t>
    </dgm:pt>
    <dgm:pt modelId="{C3EC50E4-57C5-48BC-96E9-09009DF09062}">
      <dgm:prSet phldrT="[Text]"/>
      <dgm:spPr>
        <a:solidFill>
          <a:schemeClr val="tx1">
            <a:lumMod val="75000"/>
            <a:lumOff val="25000"/>
          </a:schemeClr>
        </a:solidFill>
      </dgm:spPr>
      <dgm:t>
        <a:bodyPr/>
        <a:lstStyle/>
        <a:p>
          <a:r>
            <a:rPr lang="en-US"/>
            <a:t>Healthcare Artificial Intelligence</a:t>
          </a:r>
        </a:p>
      </dgm:t>
    </dgm:pt>
    <dgm:pt modelId="{1A99D99A-3D85-4D83-A1BA-3171BBECF53D}" type="sibTrans" cxnId="{A55C398A-AB20-4722-B13B-8BA24E06FF4B}">
      <dgm:prSet/>
      <dgm:spPr/>
      <dgm:t>
        <a:bodyPr/>
        <a:lstStyle/>
        <a:p>
          <a:endParaRPr lang="en-US"/>
        </a:p>
      </dgm:t>
    </dgm:pt>
    <dgm:pt modelId="{1EA431DC-94A2-413A-904D-514F4625E5EF}" type="parTrans" cxnId="{8F12E509-EC38-4D10-8E28-9A09357C4532}">
      <dgm:prSet/>
      <dgm:spPr/>
      <dgm:t>
        <a:bodyPr/>
        <a:lstStyle/>
        <a:p>
          <a:endParaRPr lang="en-US"/>
        </a:p>
      </dgm:t>
    </dgm:pt>
    <dgm:pt modelId="{B8DAF62F-F640-45D6-B360-80DE8520B3D8}">
      <dgm:prSet phldrT="[Text]"/>
      <dgm:spPr>
        <a:solidFill>
          <a:schemeClr val="accent4"/>
        </a:solidFill>
      </dgm:spPr>
      <dgm:t>
        <a:bodyPr/>
        <a:lstStyle/>
        <a:p>
          <a:r>
            <a:rPr lang="en-US"/>
            <a:t>Data Visualization and Reporting</a:t>
          </a:r>
        </a:p>
      </dgm:t>
    </dgm:pt>
    <dgm:pt modelId="{83C35F19-E0E5-4370-BDCF-AED9334EC413}" type="sibTrans" cxnId="{8F12E509-EC38-4D10-8E28-9A09357C4532}">
      <dgm:prSet/>
      <dgm:spPr/>
      <dgm:t>
        <a:bodyPr/>
        <a:lstStyle/>
        <a:p>
          <a:endParaRPr lang="en-US"/>
        </a:p>
      </dgm:t>
    </dgm:pt>
    <dgm:pt modelId="{8E0DD10A-A06A-400A-8B6A-B7608B63A4C5}" type="parTrans" cxnId="{24D29E87-B867-4832-BCAD-F7D1592AC96A}">
      <dgm:prSet/>
      <dgm:spPr/>
      <dgm:t>
        <a:bodyPr/>
        <a:lstStyle/>
        <a:p>
          <a:endParaRPr lang="en-US"/>
        </a:p>
      </dgm:t>
    </dgm:pt>
    <dgm:pt modelId="{7061FF8F-B241-4977-A32F-B1BCF4CD1447}">
      <dgm:prSet phldrT="[Text]"/>
      <dgm:spPr>
        <a:solidFill>
          <a:schemeClr val="accent5">
            <a:lumMod val="75000"/>
          </a:schemeClr>
        </a:solidFill>
      </dgm:spPr>
      <dgm:t>
        <a:bodyPr/>
        <a:lstStyle/>
        <a:p>
          <a:r>
            <a:rPr lang="en-US"/>
            <a:t>Data Management*</a:t>
          </a:r>
        </a:p>
      </dgm:t>
    </dgm:pt>
    <dgm:pt modelId="{8E4DBEEB-96F6-4AC1-88C5-E27736D4437C}" type="sibTrans" cxnId="{24D29E87-B867-4832-BCAD-F7D1592AC96A}">
      <dgm:prSet/>
      <dgm:spPr/>
      <dgm:t>
        <a:bodyPr/>
        <a:lstStyle/>
        <a:p>
          <a:endParaRPr lang="en-US"/>
        </a:p>
      </dgm:t>
    </dgm:pt>
    <dgm:pt modelId="{C0989DBE-9D3F-4A21-9628-9E0A8296766E}" type="sibTrans" cxnId="{2E31A2FC-479F-46A3-B675-8DBEEF9A6AB9}">
      <dgm:prSet/>
      <dgm:spPr/>
      <dgm:t>
        <a:bodyPr/>
        <a:lstStyle/>
        <a:p>
          <a:endParaRPr lang="en-US"/>
        </a:p>
      </dgm:t>
    </dgm:pt>
    <dgm:pt modelId="{E26BD463-2BF5-4A28-B240-B37FEA54725F}" type="pres">
      <dgm:prSet presAssocID="{811A4E4E-233F-4A06-80A3-CDD37CE7C330}" presName="Name0">
        <dgm:presLayoutVars>
          <dgm:chPref val="1"/>
          <dgm:dir/>
          <dgm:animOne val="branch"/>
          <dgm:animLvl val="lvl"/>
          <dgm:resizeHandles/>
        </dgm:presLayoutVars>
      </dgm:prSet>
      <dgm:spPr/>
      <dgm:t>
        <a:bodyPr/>
        <a:lstStyle/>
        <a:p/>
      </dgm:t>
    </dgm:pt>
    <dgm:pt modelId="{DA0C6ACC-9A1D-4451-88D6-8396ACEFFA09}" type="pres">
      <dgm:prSet presAssocID="{64B33D61-83BD-4F1F-83D3-DF0DF3C952DA}" presName="vertOne"/>
      <dgm:spPr/>
      <dgm:t>
        <a:bodyPr/>
        <a:lstStyle/>
        <a:p/>
      </dgm:t>
    </dgm:pt>
    <dgm:pt modelId="{5EBDA9D5-5359-467F-B4A6-CD6D1F1ADE6B}" type="pres">
      <dgm:prSet presAssocID="{64B33D61-83BD-4F1F-83D3-DF0DF3C952DA}" presName="txOne" presStyleLbl="node0" presStyleCnt="1" custScaleY="34112">
        <dgm:presLayoutVars>
          <dgm:chPref val="3"/>
        </dgm:presLayoutVars>
      </dgm:prSet>
      <dgm:spPr/>
      <dgm:t>
        <a:bodyPr/>
        <a:lstStyle/>
        <a:p/>
      </dgm:t>
    </dgm:pt>
    <dgm:pt modelId="{F2FB946E-9326-447C-9CCE-B913B911471F}" type="pres">
      <dgm:prSet presAssocID="{64B33D61-83BD-4F1F-83D3-DF0DF3C952DA}" presName="parTransOne"/>
      <dgm:spPr/>
      <dgm:t>
        <a:bodyPr/>
        <a:lstStyle/>
        <a:p/>
      </dgm:t>
    </dgm:pt>
    <dgm:pt modelId="{D2369145-5897-4290-8F52-98CB1F3E0631}" type="pres">
      <dgm:prSet presAssocID="{64B33D61-83BD-4F1F-83D3-DF0DF3C952DA}" presName="horzOne"/>
      <dgm:spPr/>
      <dgm:t>
        <a:bodyPr/>
        <a:lstStyle/>
        <a:p/>
      </dgm:t>
    </dgm:pt>
    <dgm:pt modelId="{C64E1809-251D-4875-91C1-349312F7CE60}" type="pres">
      <dgm:prSet presAssocID="{C3EC50E4-57C5-48BC-96E9-09009DF09062}" presName="vertTwo"/>
      <dgm:spPr/>
      <dgm:t>
        <a:bodyPr/>
        <a:lstStyle/>
        <a:p/>
      </dgm:t>
    </dgm:pt>
    <dgm:pt modelId="{1E1C09BE-4152-4878-952A-C1D96386F4C7}" type="pres">
      <dgm:prSet presAssocID="{C3EC50E4-57C5-48BC-96E9-09009DF09062}" presName="txTwo" presStyleLbl="node2" presStyleCnt="3" custScaleY="61629">
        <dgm:presLayoutVars>
          <dgm:chPref val="3"/>
        </dgm:presLayoutVars>
      </dgm:prSet>
      <dgm:spPr/>
      <dgm:t>
        <a:bodyPr/>
        <a:lstStyle/>
        <a:p/>
      </dgm:t>
    </dgm:pt>
    <dgm:pt modelId="{C13A4DA0-E89E-40CC-8DD5-B143A82BDD92}" type="pres">
      <dgm:prSet presAssocID="{C3EC50E4-57C5-48BC-96E9-09009DF09062}" presName="horzTwo"/>
      <dgm:spPr/>
      <dgm:t>
        <a:bodyPr/>
        <a:lstStyle/>
        <a:p/>
      </dgm:t>
    </dgm:pt>
    <dgm:pt modelId="{9D5F244B-AABD-4743-90B6-B2BC5111E090}" type="pres">
      <dgm:prSet presAssocID="{1A99D99A-3D85-4D83-A1BA-3171BBECF53D}" presName="sibSpaceTwo"/>
      <dgm:spPr/>
      <dgm:t>
        <a:bodyPr/>
        <a:lstStyle/>
        <a:p/>
      </dgm:t>
    </dgm:pt>
    <dgm:pt modelId="{5AEBA41F-FAE8-4057-8DB4-E61F0C0EC72B}" type="pres">
      <dgm:prSet presAssocID="{B8DAF62F-F640-45D6-B360-80DE8520B3D8}" presName="vertTwo"/>
      <dgm:spPr/>
      <dgm:t>
        <a:bodyPr/>
        <a:lstStyle/>
        <a:p/>
      </dgm:t>
    </dgm:pt>
    <dgm:pt modelId="{F9A9C4F9-F8ED-4BE8-8BCF-EB3434DD1506}" type="pres">
      <dgm:prSet presAssocID="{B8DAF62F-F640-45D6-B360-80DE8520B3D8}" presName="txTwo" presStyleLbl="node2" presStyleIdx="1" presStyleCnt="3" custScaleY="61629">
        <dgm:presLayoutVars>
          <dgm:chPref val="3"/>
        </dgm:presLayoutVars>
      </dgm:prSet>
      <dgm:spPr/>
      <dgm:t>
        <a:bodyPr/>
        <a:lstStyle/>
        <a:p/>
      </dgm:t>
    </dgm:pt>
    <dgm:pt modelId="{29DE8FE2-A13B-430E-AA32-FEF8B625FBDE}" type="pres">
      <dgm:prSet presAssocID="{B8DAF62F-F640-45D6-B360-80DE8520B3D8}" presName="horzTwo"/>
      <dgm:spPr/>
      <dgm:t>
        <a:bodyPr/>
        <a:lstStyle/>
        <a:p/>
      </dgm:t>
    </dgm:pt>
    <dgm:pt modelId="{EF8402F4-1A26-4324-88EB-01EE7A4E07CE}" type="pres">
      <dgm:prSet presAssocID="{83C35F19-E0E5-4370-BDCF-AED9334EC413}" presName="sibSpaceTwo"/>
      <dgm:spPr/>
      <dgm:t>
        <a:bodyPr/>
        <a:lstStyle/>
        <a:p/>
      </dgm:t>
    </dgm:pt>
    <dgm:pt modelId="{9784338C-1929-48A4-A14A-727C79B1C1D0}" type="pres">
      <dgm:prSet presAssocID="{7061FF8F-B241-4977-A32F-B1BCF4CD1447}" presName="vertTwo"/>
      <dgm:spPr/>
      <dgm:t>
        <a:bodyPr/>
        <a:lstStyle/>
        <a:p/>
      </dgm:t>
    </dgm:pt>
    <dgm:pt modelId="{F3A67B13-E4A1-43B2-8BC2-ED2266B41D62}" type="pres">
      <dgm:prSet presAssocID="{7061FF8F-B241-4977-A32F-B1BCF4CD1447}" presName="txTwo" presStyleLbl="node2" presStyleIdx="2" presStyleCnt="3" custScaleY="61629">
        <dgm:presLayoutVars>
          <dgm:chPref val="3"/>
        </dgm:presLayoutVars>
      </dgm:prSet>
      <dgm:spPr/>
      <dgm:t>
        <a:bodyPr/>
        <a:lstStyle/>
        <a:p/>
      </dgm:t>
    </dgm:pt>
    <dgm:pt modelId="{DB4F19A6-6276-4B44-B09C-902E1230384A}" type="pres">
      <dgm:prSet presAssocID="{7061FF8F-B241-4977-A32F-B1BCF4CD1447}" presName="horzTwo"/>
      <dgm:spPr/>
      <dgm:t>
        <a:bodyPr/>
        <a:lstStyle/>
        <a:p/>
      </dgm:t>
    </dgm:pt>
  </dgm:ptLst>
  <dgm:cxnLst>
    <dgm:cxn modelId="{2E31A2FC-479F-46A3-B675-8DBEEF9A6AB9}" srcId="{811A4E4E-233F-4A06-80A3-CDD37CE7C330}" destId="{64B33D61-83BD-4F1F-83D3-DF0DF3C952DA}" srcOrd="0" destOrd="0" parTransId="{D371FA9D-7A05-4C22-97A8-8D27E2098AF3}" sibTransId="{C0989DBE-9D3F-4A21-9628-9E0A8296766E}"/>
    <dgm:cxn modelId="{A55C398A-AB20-4722-B13B-8BA24E06FF4B}" srcId="{64B33D61-83BD-4F1F-83D3-DF0DF3C952DA}" destId="{C3EC50E4-57C5-48BC-96E9-09009DF09062}" srcOrd="0" destOrd="0" parTransId="{38D038A4-F87B-463A-A1BA-EF16FA98A923}" sibTransId="{1A99D99A-3D85-4D83-A1BA-3171BBECF53D}"/>
    <dgm:cxn modelId="{8F12E509-EC38-4D10-8E28-9A09357C4532}" srcId="{64B33D61-83BD-4F1F-83D3-DF0DF3C952DA}" destId="{B8DAF62F-F640-45D6-B360-80DE8520B3D8}" srcOrd="1" destOrd="0" parTransId="{1EA431DC-94A2-413A-904D-514F4625E5EF}" sibTransId="{83C35F19-E0E5-4370-BDCF-AED9334EC413}"/>
    <dgm:cxn modelId="{24D29E87-B867-4832-BCAD-F7D1592AC96A}" srcId="{64B33D61-83BD-4F1F-83D3-DF0DF3C952DA}" destId="{7061FF8F-B241-4977-A32F-B1BCF4CD1447}" srcOrd="2" destOrd="0" parTransId="{8E0DD10A-A06A-400A-8B6A-B7608B63A4C5}" sibTransId="{8E4DBEEB-96F6-4AC1-88C5-E27736D4437C}"/>
    <dgm:cxn modelId="{20588565-2993-4C08-B7F4-8713C7C4510B}" type="presOf" srcId="{811A4E4E-233F-4A06-80A3-CDD37CE7C330}" destId="{E26BD463-2BF5-4A28-B240-B37FEA54725F}" srcOrd="0" destOrd="0" presId="urn:microsoft.com/office/officeart/2005/8/layout/hierarchy4"/>
    <dgm:cxn modelId="{F4D32C7C-0EF4-49EA-A2FB-2987CDA9FD30}" type="presParOf" srcId="{E26BD463-2BF5-4A28-B240-B37FEA54725F}" destId="{DA0C6ACC-9A1D-4451-88D6-8396ACEFFA09}" srcOrd="0" destOrd="0" presId="urn:microsoft.com/office/officeart/2005/8/layout/hierarchy4"/>
    <dgm:cxn modelId="{196F0755-8CD1-4746-AB29-B6D8348E9D42}" type="presParOf" srcId="{DA0C6ACC-9A1D-4451-88D6-8396ACEFFA09}" destId="{5EBDA9D5-5359-467F-B4A6-CD6D1F1ADE6B}" srcOrd="0" destOrd="0" presId="urn:microsoft.com/office/officeart/2005/8/layout/hierarchy4"/>
    <dgm:cxn modelId="{24DE597F-C481-46F3-A775-5BD646811B67}" type="presOf" srcId="{64B33D61-83BD-4F1F-83D3-DF0DF3C952DA}" destId="{5EBDA9D5-5359-467F-B4A6-CD6D1F1ADE6B}" srcOrd="0" destOrd="0" presId="urn:microsoft.com/office/officeart/2005/8/layout/hierarchy4"/>
    <dgm:cxn modelId="{EF9DFB0D-D4D9-45F0-81C4-6E7FBF22C9BB}" type="presParOf" srcId="{DA0C6ACC-9A1D-4451-88D6-8396ACEFFA09}" destId="{F2FB946E-9326-447C-9CCE-B913B911471F}" srcOrd="1" destOrd="0" presId="urn:microsoft.com/office/officeart/2005/8/layout/hierarchy4"/>
    <dgm:cxn modelId="{1B615F6A-E5C2-4283-862D-415C7A0D90D8}" type="presParOf" srcId="{DA0C6ACC-9A1D-4451-88D6-8396ACEFFA09}" destId="{D2369145-5897-4290-8F52-98CB1F3E0631}" srcOrd="2" destOrd="0" presId="urn:microsoft.com/office/officeart/2005/8/layout/hierarchy4"/>
    <dgm:cxn modelId="{38671C74-CF8D-456A-B916-4C994132E2B3}" type="presParOf" srcId="{D2369145-5897-4290-8F52-98CB1F3E0631}" destId="{C64E1809-251D-4875-91C1-349312F7CE60}" srcOrd="0" destOrd="0" presId="urn:microsoft.com/office/officeart/2005/8/layout/hierarchy4"/>
    <dgm:cxn modelId="{8E4EF455-1ABC-452B-A41A-BB66E73CF79B}" type="presParOf" srcId="{C64E1809-251D-4875-91C1-349312F7CE60}" destId="{1E1C09BE-4152-4878-952A-C1D96386F4C7}" srcOrd="0" destOrd="0" presId="urn:microsoft.com/office/officeart/2005/8/layout/hierarchy4"/>
    <dgm:cxn modelId="{C9B40222-FE57-4238-B781-741A4776DB23}" type="presOf" srcId="{C3EC50E4-57C5-48BC-96E9-09009DF09062}" destId="{1E1C09BE-4152-4878-952A-C1D96386F4C7}" srcOrd="0" destOrd="0" presId="urn:microsoft.com/office/officeart/2005/8/layout/hierarchy4"/>
    <dgm:cxn modelId="{E15E737F-91D3-4EC1-B5E0-765A6CC8A744}" type="presParOf" srcId="{C64E1809-251D-4875-91C1-349312F7CE60}" destId="{C13A4DA0-E89E-40CC-8DD5-B143A82BDD92}" srcOrd="1" destOrd="0" presId="urn:microsoft.com/office/officeart/2005/8/layout/hierarchy4"/>
    <dgm:cxn modelId="{84407F73-BE9C-4678-B8F5-35E1C06867D9}" type="presParOf" srcId="{D2369145-5897-4290-8F52-98CB1F3E0631}" destId="{9D5F244B-AABD-4743-90B6-B2BC5111E090}" srcOrd="1" destOrd="0" presId="urn:microsoft.com/office/officeart/2005/8/layout/hierarchy4"/>
    <dgm:cxn modelId="{12FB6DDC-0147-4389-B960-412799710E88}" type="presParOf" srcId="{D2369145-5897-4290-8F52-98CB1F3E0631}" destId="{5AEBA41F-FAE8-4057-8DB4-E61F0C0EC72B}" srcOrd="2" destOrd="0" presId="urn:microsoft.com/office/officeart/2005/8/layout/hierarchy4"/>
    <dgm:cxn modelId="{E969C03C-2E56-4399-913E-15B66210F08F}" type="presParOf" srcId="{5AEBA41F-FAE8-4057-8DB4-E61F0C0EC72B}" destId="{F9A9C4F9-F8ED-4BE8-8BCF-EB3434DD1506}" srcOrd="0" destOrd="0" presId="urn:microsoft.com/office/officeart/2005/8/layout/hierarchy4"/>
    <dgm:cxn modelId="{EF127E04-B4A3-4DA9-98F3-1C6DF81DFBF7}" type="presOf" srcId="{B8DAF62F-F640-45D6-B360-80DE8520B3D8}" destId="{F9A9C4F9-F8ED-4BE8-8BCF-EB3434DD1506}" srcOrd="0" destOrd="0" presId="urn:microsoft.com/office/officeart/2005/8/layout/hierarchy4"/>
    <dgm:cxn modelId="{F7EF2776-9479-4EEA-9E1B-20D24F5BE8D2}" type="presParOf" srcId="{5AEBA41F-FAE8-4057-8DB4-E61F0C0EC72B}" destId="{29DE8FE2-A13B-430E-AA32-FEF8B625FBDE}" srcOrd="1" destOrd="0" presId="urn:microsoft.com/office/officeart/2005/8/layout/hierarchy4"/>
    <dgm:cxn modelId="{11E34FD6-9F2B-42C0-AAF9-2B307C877033}" type="presParOf" srcId="{D2369145-5897-4290-8F52-98CB1F3E0631}" destId="{EF8402F4-1A26-4324-88EB-01EE7A4E07CE}" srcOrd="3" destOrd="0" presId="urn:microsoft.com/office/officeart/2005/8/layout/hierarchy4"/>
    <dgm:cxn modelId="{E4CE4108-BF6C-40A0-A22C-2188A0DD1467}" type="presParOf" srcId="{D2369145-5897-4290-8F52-98CB1F3E0631}" destId="{9784338C-1929-48A4-A14A-727C79B1C1D0}" srcOrd="4" destOrd="0" presId="urn:microsoft.com/office/officeart/2005/8/layout/hierarchy4"/>
    <dgm:cxn modelId="{4F386BD7-0B97-446D-8414-5162564C6761}" type="presParOf" srcId="{9784338C-1929-48A4-A14A-727C79B1C1D0}" destId="{F3A67B13-E4A1-43B2-8BC2-ED2266B41D62}" srcOrd="0" destOrd="0" presId="urn:microsoft.com/office/officeart/2005/8/layout/hierarchy4"/>
    <dgm:cxn modelId="{F3895F33-FD0A-445A-9E71-3DBBE6F2137B}" type="presOf" srcId="{7061FF8F-B241-4977-A32F-B1BCF4CD1447}" destId="{F3A67B13-E4A1-43B2-8BC2-ED2266B41D62}" srcOrd="0" destOrd="0" presId="urn:microsoft.com/office/officeart/2005/8/layout/hierarchy4"/>
    <dgm:cxn modelId="{CB32F10B-D446-4F51-BEAC-FA9B6FDF9ED4}" type="presParOf" srcId="{9784338C-1929-48A4-A14A-727C79B1C1D0}" destId="{DB4F19A6-6276-4B44-B09C-902E1230384A}" srcOrd="1" destOrd="0" presId="urn:microsoft.com/office/officeart/2005/8/layout/hierarchy4"/>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9348E4A3-BC77-4E7A-90C0-1AC259A23834}" type="doc">
      <dgm:prSet loTypeId="urn:microsoft.com/office/officeart/2005/8/layout/chevron1" loCatId="process" qsTypeId="urn:microsoft.com/office/officeart/2005/8/quickstyle/simple5" qsCatId="simple" csTypeId="urn:microsoft.com/office/officeart/2005/8/colors/accent0_3" csCatId="mainScheme" phldr="1"/>
      <dgm:spPr/>
      <dgm:t>
        <a:bodyPr/>
        <a:lstStyle/>
        <a:p/>
      </dgm:t>
    </dgm:pt>
    <dgm:pt modelId="{BC858763-A3D8-46E1-819F-1E256119883A}" type="parTrans" cxnId="{6B4AA8CC-692C-4B61-A4C1-2F05B7A52D3D}">
      <dgm:prSet/>
      <dgm:spPr/>
      <dgm:t>
        <a:bodyPr/>
        <a:lstStyle/>
        <a:p>
          <a:endParaRPr lang="en-US"/>
        </a:p>
      </dgm:t>
    </dgm:pt>
    <dgm:pt modelId="{96D3897D-E61D-4F47-B40F-30D42649775E}">
      <dgm:prSet phldrT="[Text]"/>
      <dgm:spPr/>
      <dgm:t>
        <a:bodyPr/>
        <a:lstStyle/>
        <a:p>
          <a:r>
            <a:rPr lang="en-US"/>
            <a:t>Data Ingestion</a:t>
          </a:r>
        </a:p>
      </dgm:t>
    </dgm:pt>
    <dgm:pt modelId="{7DF79259-20C2-45B8-B3B2-C7C46F47F138}" type="sibTrans" cxnId="{6B4AA8CC-692C-4B61-A4C1-2F05B7A52D3D}">
      <dgm:prSet/>
      <dgm:spPr/>
      <dgm:t>
        <a:bodyPr/>
        <a:lstStyle/>
        <a:p>
          <a:endParaRPr lang="en-US"/>
        </a:p>
      </dgm:t>
    </dgm:pt>
    <dgm:pt modelId="{4B086F04-6F6F-4C84-95A2-8A26B7611049}" type="parTrans" cxnId="{DD28B666-93E3-4D2E-BF1D-77130F93A784}">
      <dgm:prSet/>
      <dgm:spPr/>
      <dgm:t>
        <a:bodyPr/>
        <a:lstStyle/>
        <a:p>
          <a:endParaRPr lang="en-US"/>
        </a:p>
      </dgm:t>
    </dgm:pt>
    <dgm:pt modelId="{5B4FA581-C94D-4705-BF8B-ED19C4479D39}">
      <dgm:prSet phldrT="[Text]"/>
      <dgm:spPr/>
      <dgm:t>
        <a:bodyPr/>
        <a:lstStyle/>
        <a:p>
          <a:r>
            <a:rPr lang="en-US"/>
            <a:t>Data Management</a:t>
          </a:r>
        </a:p>
      </dgm:t>
    </dgm:pt>
    <dgm:pt modelId="{7F32C44A-ECB1-4689-957D-C4DA955E5CAE}" type="sibTrans" cxnId="{DD28B666-93E3-4D2E-BF1D-77130F93A784}">
      <dgm:prSet/>
      <dgm:spPr/>
      <dgm:t>
        <a:bodyPr/>
        <a:lstStyle/>
        <a:p>
          <a:endParaRPr lang="en-US"/>
        </a:p>
      </dgm:t>
    </dgm:pt>
    <dgm:pt modelId="{08AB8575-36AA-415A-BC4C-25F703638564}" type="parTrans" cxnId="{C9D3ADD7-D4C1-456D-944D-38A154D1AC8E}">
      <dgm:prSet/>
      <dgm:spPr/>
      <dgm:t>
        <a:bodyPr/>
        <a:lstStyle/>
        <a:p>
          <a:endParaRPr lang="en-US"/>
        </a:p>
      </dgm:t>
    </dgm:pt>
    <dgm:pt modelId="{51FA52E8-C9EB-4D86-88EE-2ED1F38A5E00}">
      <dgm:prSet phldrT="[Text]"/>
      <dgm:spPr/>
      <dgm:t>
        <a:bodyPr/>
        <a:lstStyle/>
        <a:p>
          <a:r>
            <a:rPr lang="en-US"/>
            <a:t>Analytics</a:t>
          </a:r>
        </a:p>
      </dgm:t>
    </dgm:pt>
    <dgm:pt modelId="{AE006803-15A1-4A2D-A21A-7ACAE716FBDA}" type="sibTrans" cxnId="{C9D3ADD7-D4C1-456D-944D-38A154D1AC8E}">
      <dgm:prSet/>
      <dgm:spPr/>
      <dgm:t>
        <a:bodyPr/>
        <a:lstStyle/>
        <a:p>
          <a:endParaRPr lang="en-US"/>
        </a:p>
      </dgm:t>
    </dgm:pt>
    <dgm:pt modelId="{8FD413C4-41B4-4711-9D0D-C8BCD70A3E64}" type="parTrans" cxnId="{F6FA3A99-F82F-4957-BAD4-FB88DBBA6A20}">
      <dgm:prSet/>
      <dgm:spPr/>
      <dgm:t>
        <a:bodyPr/>
        <a:lstStyle/>
        <a:p>
          <a:endParaRPr lang="en-US"/>
        </a:p>
      </dgm:t>
    </dgm:pt>
    <dgm:pt modelId="{781D2573-47FE-414F-8AE6-C2D296E89C1B}">
      <dgm:prSet phldrT="[Text]"/>
      <dgm:spPr/>
      <dgm:t>
        <a:bodyPr/>
        <a:lstStyle/>
        <a:p>
          <a:r>
            <a:rPr lang="en-US"/>
            <a:t>Advanced Analytics</a:t>
          </a:r>
        </a:p>
      </dgm:t>
    </dgm:pt>
    <dgm:pt modelId="{66216C08-3C51-4D7F-99B7-3A951BCA43B6}" type="sibTrans" cxnId="{F6FA3A99-F82F-4957-BAD4-FB88DBBA6A20}">
      <dgm:prSet/>
      <dgm:spPr/>
      <dgm:t>
        <a:bodyPr/>
        <a:lstStyle/>
        <a:p>
          <a:endParaRPr lang="en-US"/>
        </a:p>
      </dgm:t>
    </dgm:pt>
    <dgm:pt modelId="{1770289C-BE94-49C1-8F40-73B0B5288586}" type="parTrans" cxnId="{3FCAAC30-8727-4DF7-A8A5-1B5DE8E0F09A}">
      <dgm:prSet/>
      <dgm:spPr/>
      <dgm:t>
        <a:bodyPr/>
        <a:lstStyle/>
        <a:p>
          <a:endParaRPr lang="en-US"/>
        </a:p>
      </dgm:t>
    </dgm:pt>
    <dgm:pt modelId="{63F1DB06-7032-4601-9ADD-E086501F387B}">
      <dgm:prSet phldrT="[Text]"/>
      <dgm:spPr/>
      <dgm:t>
        <a:bodyPr/>
        <a:lstStyle/>
        <a:p>
          <a:r>
            <a:rPr lang="en-US"/>
            <a:t>Underlying Components</a:t>
          </a:r>
        </a:p>
      </dgm:t>
    </dgm:pt>
    <dgm:pt modelId="{21E781CF-A403-4D1B-8521-49BA6341D364}" type="sibTrans" cxnId="{3FCAAC30-8727-4DF7-A8A5-1B5DE8E0F09A}">
      <dgm:prSet/>
      <dgm:spPr/>
      <dgm:t>
        <a:bodyPr/>
        <a:lstStyle/>
        <a:p>
          <a:endParaRPr lang="en-US"/>
        </a:p>
      </dgm:t>
    </dgm:pt>
    <dgm:pt modelId="{2F730504-9ED4-4FC2-8279-AE60DA5EF85F}" type="pres">
      <dgm:prSet presAssocID="{9348E4A3-BC77-4E7A-90C0-1AC259A23834}" presName="Name0">
        <dgm:presLayoutVars>
          <dgm:dir/>
          <dgm:animLvl val="lvl"/>
          <dgm:resizeHandles val="exact"/>
        </dgm:presLayoutVars>
      </dgm:prSet>
      <dgm:spPr/>
      <dgm:t>
        <a:bodyPr/>
        <a:lstStyle/>
        <a:p/>
      </dgm:t>
    </dgm:pt>
    <dgm:pt modelId="{330E6A41-A411-42C7-9F7B-4476BE01D0EA}" type="pres">
      <dgm:prSet presAssocID="{96D3897D-E61D-4F47-B40F-30D42649775E}" presName="parTxOnly" presStyleLbl="node1" presStyleCnt="5">
        <dgm:presLayoutVars>
          <dgm:chMax val="0"/>
          <dgm:chPref val="0"/>
          <dgm:bulletEnabled val="1"/>
        </dgm:presLayoutVars>
      </dgm:prSet>
      <dgm:spPr/>
      <dgm:t>
        <a:bodyPr/>
        <a:lstStyle/>
        <a:p/>
      </dgm:t>
    </dgm:pt>
    <dgm:pt modelId="{A2CBFDB1-9A51-4712-B38B-284C788F9CAB}" type="pres">
      <dgm:prSet presAssocID="{7DF79259-20C2-45B8-B3B2-C7C46F47F138}" presName="parTxOnlySpace"/>
      <dgm:spPr/>
      <dgm:t>
        <a:bodyPr/>
        <a:lstStyle/>
        <a:p/>
      </dgm:t>
    </dgm:pt>
    <dgm:pt modelId="{740431BC-454C-46FD-B2CF-790B7F1519E9}" type="pres">
      <dgm:prSet presAssocID="{5B4FA581-C94D-4705-BF8B-ED19C4479D39}" presName="parTxOnly" presStyleLbl="node1" presStyleIdx="1" presStyleCnt="5">
        <dgm:presLayoutVars>
          <dgm:chMax val="0"/>
          <dgm:chPref val="0"/>
          <dgm:bulletEnabled val="1"/>
        </dgm:presLayoutVars>
      </dgm:prSet>
      <dgm:spPr/>
      <dgm:t>
        <a:bodyPr/>
        <a:lstStyle/>
        <a:p/>
      </dgm:t>
    </dgm:pt>
    <dgm:pt modelId="{21313235-9DEA-4982-9221-BE1D85B8E43E}" type="pres">
      <dgm:prSet presAssocID="{7F32C44A-ECB1-4689-957D-C4DA955E5CAE}" presName="parTxOnlySpace"/>
      <dgm:spPr/>
      <dgm:t>
        <a:bodyPr/>
        <a:lstStyle/>
        <a:p/>
      </dgm:t>
    </dgm:pt>
    <dgm:pt modelId="{A5A8BC89-6C6D-4DDA-AC6C-0DF9108D55CA}" type="pres">
      <dgm:prSet presAssocID="{51FA52E8-C9EB-4D86-88EE-2ED1F38A5E00}" presName="parTxOnly" presStyleLbl="node1" presStyleIdx="2" presStyleCnt="5">
        <dgm:presLayoutVars>
          <dgm:chMax val="0"/>
          <dgm:chPref val="0"/>
          <dgm:bulletEnabled val="1"/>
        </dgm:presLayoutVars>
      </dgm:prSet>
      <dgm:spPr/>
      <dgm:t>
        <a:bodyPr/>
        <a:lstStyle/>
        <a:p/>
      </dgm:t>
    </dgm:pt>
    <dgm:pt modelId="{3EFE4A93-41DB-4D7C-AEBB-4A5AB2E9F825}" type="pres">
      <dgm:prSet presAssocID="{AE006803-15A1-4A2D-A21A-7ACAE716FBDA}" presName="parTxOnlySpace"/>
      <dgm:spPr/>
      <dgm:t>
        <a:bodyPr/>
        <a:lstStyle/>
        <a:p/>
      </dgm:t>
    </dgm:pt>
    <dgm:pt modelId="{AB8F5795-9162-41C2-A737-7AEDCFC41137}" type="pres">
      <dgm:prSet presAssocID="{781D2573-47FE-414F-8AE6-C2D296E89C1B}" presName="parTxOnly" presStyleLbl="node1" presStyleIdx="3" presStyleCnt="5">
        <dgm:presLayoutVars>
          <dgm:chMax val="0"/>
          <dgm:chPref val="0"/>
          <dgm:bulletEnabled val="1"/>
        </dgm:presLayoutVars>
      </dgm:prSet>
      <dgm:spPr/>
      <dgm:t>
        <a:bodyPr/>
        <a:lstStyle/>
        <a:p/>
      </dgm:t>
    </dgm:pt>
    <dgm:pt modelId="{CC072CC9-BF14-4DDD-AA3D-7A9005155E7C}" type="pres">
      <dgm:prSet presAssocID="{66216C08-3C51-4D7F-99B7-3A951BCA43B6}" presName="parTxOnlySpace"/>
      <dgm:spPr/>
      <dgm:t>
        <a:bodyPr/>
        <a:lstStyle/>
        <a:p/>
      </dgm:t>
    </dgm:pt>
    <dgm:pt modelId="{87F28F6A-0A3A-4409-84A6-CB6B53E7E026}" type="pres">
      <dgm:prSet presAssocID="{63F1DB06-7032-4601-9ADD-E086501F387B}" presName="parTxOnly" presStyleLbl="node1" presStyleIdx="4" presStyleCnt="5">
        <dgm:presLayoutVars>
          <dgm:chMax val="0"/>
          <dgm:chPref val="0"/>
          <dgm:bulletEnabled val="1"/>
        </dgm:presLayoutVars>
      </dgm:prSet>
      <dgm:spPr/>
      <dgm:t>
        <a:bodyPr/>
        <a:lstStyle/>
        <a:p/>
      </dgm:t>
    </dgm:pt>
  </dgm:ptLst>
  <dgm:cxnLst>
    <dgm:cxn modelId="{6B4AA8CC-692C-4B61-A4C1-2F05B7A52D3D}" srcId="{9348E4A3-BC77-4E7A-90C0-1AC259A23834}" destId="{96D3897D-E61D-4F47-B40F-30D42649775E}" srcOrd="0" destOrd="0" parTransId="{BC858763-A3D8-46E1-819F-1E256119883A}" sibTransId="{7DF79259-20C2-45B8-B3B2-C7C46F47F138}"/>
    <dgm:cxn modelId="{DD28B666-93E3-4D2E-BF1D-77130F93A784}" srcId="{9348E4A3-BC77-4E7A-90C0-1AC259A23834}" destId="{5B4FA581-C94D-4705-BF8B-ED19C4479D39}" srcOrd="1" destOrd="0" parTransId="{4B086F04-6F6F-4C84-95A2-8A26B7611049}" sibTransId="{7F32C44A-ECB1-4689-957D-C4DA955E5CAE}"/>
    <dgm:cxn modelId="{C9D3ADD7-D4C1-456D-944D-38A154D1AC8E}" srcId="{9348E4A3-BC77-4E7A-90C0-1AC259A23834}" destId="{51FA52E8-C9EB-4D86-88EE-2ED1F38A5E00}" srcOrd="2" destOrd="0" parTransId="{08AB8575-36AA-415A-BC4C-25F703638564}" sibTransId="{AE006803-15A1-4A2D-A21A-7ACAE716FBDA}"/>
    <dgm:cxn modelId="{F6FA3A99-F82F-4957-BAD4-FB88DBBA6A20}" srcId="{9348E4A3-BC77-4E7A-90C0-1AC259A23834}" destId="{781D2573-47FE-414F-8AE6-C2D296E89C1B}" srcOrd="3" destOrd="0" parTransId="{8FD413C4-41B4-4711-9D0D-C8BCD70A3E64}" sibTransId="{66216C08-3C51-4D7F-99B7-3A951BCA43B6}"/>
    <dgm:cxn modelId="{3FCAAC30-8727-4DF7-A8A5-1B5DE8E0F09A}" srcId="{9348E4A3-BC77-4E7A-90C0-1AC259A23834}" destId="{63F1DB06-7032-4601-9ADD-E086501F387B}" srcOrd="4" destOrd="0" parTransId="{1770289C-BE94-49C1-8F40-73B0B5288586}" sibTransId="{21E781CF-A403-4D1B-8521-49BA6341D364}"/>
    <dgm:cxn modelId="{F0AA9C1B-0C40-4209-9D49-498862C51667}" type="presOf" srcId="{9348E4A3-BC77-4E7A-90C0-1AC259A23834}" destId="{2F730504-9ED4-4FC2-8279-AE60DA5EF85F}" srcOrd="0" destOrd="0" presId="urn:microsoft.com/office/officeart/2005/8/layout/chevron1"/>
    <dgm:cxn modelId="{3DB9AD74-E825-4127-8214-79C22DF8EB2F}" type="presParOf" srcId="{2F730504-9ED4-4FC2-8279-AE60DA5EF85F}" destId="{330E6A41-A411-42C7-9F7B-4476BE01D0EA}" srcOrd="0" destOrd="0" presId="urn:microsoft.com/office/officeart/2005/8/layout/chevron1"/>
    <dgm:cxn modelId="{1D7BC871-581A-4DA2-ACF2-299CFC2ECA21}" type="presOf" srcId="{96D3897D-E61D-4F47-B40F-30D42649775E}" destId="{330E6A41-A411-42C7-9F7B-4476BE01D0EA}" srcOrd="0" destOrd="0" presId="urn:microsoft.com/office/officeart/2005/8/layout/chevron1"/>
    <dgm:cxn modelId="{89E0EB5E-4AE8-4EC8-8656-CC8C813E0CD7}" type="presParOf" srcId="{2F730504-9ED4-4FC2-8279-AE60DA5EF85F}" destId="{A2CBFDB1-9A51-4712-B38B-284C788F9CAB}" srcOrd="1" destOrd="0" presId="urn:microsoft.com/office/officeart/2005/8/layout/chevron1"/>
    <dgm:cxn modelId="{09231D2D-723C-4950-8E14-B8E77E4E8CCC}" type="presParOf" srcId="{2F730504-9ED4-4FC2-8279-AE60DA5EF85F}" destId="{740431BC-454C-46FD-B2CF-790B7F1519E9}" srcOrd="2" destOrd="0" presId="urn:microsoft.com/office/officeart/2005/8/layout/chevron1"/>
    <dgm:cxn modelId="{61B2AC94-9226-4C5D-930D-5026BB9377CB}" type="presOf" srcId="{5B4FA581-C94D-4705-BF8B-ED19C4479D39}" destId="{740431BC-454C-46FD-B2CF-790B7F1519E9}" srcOrd="0" destOrd="0" presId="urn:microsoft.com/office/officeart/2005/8/layout/chevron1"/>
    <dgm:cxn modelId="{B42FCB06-0B96-4905-9ADE-F028CE598333}" type="presParOf" srcId="{2F730504-9ED4-4FC2-8279-AE60DA5EF85F}" destId="{21313235-9DEA-4982-9221-BE1D85B8E43E}" srcOrd="3" destOrd="0" presId="urn:microsoft.com/office/officeart/2005/8/layout/chevron1"/>
    <dgm:cxn modelId="{8720B203-2C08-469B-94B1-1705A77E8B21}" type="presParOf" srcId="{2F730504-9ED4-4FC2-8279-AE60DA5EF85F}" destId="{A5A8BC89-6C6D-4DDA-AC6C-0DF9108D55CA}" srcOrd="4" destOrd="0" presId="urn:microsoft.com/office/officeart/2005/8/layout/chevron1"/>
    <dgm:cxn modelId="{883CFC9D-53FF-47AB-BC1E-A6524BCFC2B5}" type="presOf" srcId="{51FA52E8-C9EB-4D86-88EE-2ED1F38A5E00}" destId="{A5A8BC89-6C6D-4DDA-AC6C-0DF9108D55CA}" srcOrd="0" destOrd="0" presId="urn:microsoft.com/office/officeart/2005/8/layout/chevron1"/>
    <dgm:cxn modelId="{65769D03-B493-4DE1-8982-31B695214B59}" type="presParOf" srcId="{2F730504-9ED4-4FC2-8279-AE60DA5EF85F}" destId="{3EFE4A93-41DB-4D7C-AEBB-4A5AB2E9F825}" srcOrd="5" destOrd="0" presId="urn:microsoft.com/office/officeart/2005/8/layout/chevron1"/>
    <dgm:cxn modelId="{D9225CC8-91DE-47E6-AB4C-9880D8AEE90B}" type="presParOf" srcId="{2F730504-9ED4-4FC2-8279-AE60DA5EF85F}" destId="{AB8F5795-9162-41C2-A737-7AEDCFC41137}" srcOrd="6" destOrd="0" presId="urn:microsoft.com/office/officeart/2005/8/layout/chevron1"/>
    <dgm:cxn modelId="{01E369DE-2FE2-4FFF-A202-BC321C4C6ABA}" type="presOf" srcId="{781D2573-47FE-414F-8AE6-C2D296E89C1B}" destId="{AB8F5795-9162-41C2-A737-7AEDCFC41137}" srcOrd="0" destOrd="0" presId="urn:microsoft.com/office/officeart/2005/8/layout/chevron1"/>
    <dgm:cxn modelId="{DBCF659F-A9EC-4234-A6B3-CD37A5B75FD6}" type="presParOf" srcId="{2F730504-9ED4-4FC2-8279-AE60DA5EF85F}" destId="{CC072CC9-BF14-4DDD-AA3D-7A9005155E7C}" srcOrd="7" destOrd="0" presId="urn:microsoft.com/office/officeart/2005/8/layout/chevron1"/>
    <dgm:cxn modelId="{4C459A77-275D-4D0E-BBDD-29DC0E299FA3}" type="presParOf" srcId="{2F730504-9ED4-4FC2-8279-AE60DA5EF85F}" destId="{87F28F6A-0A3A-4409-84A6-CB6B53E7E026}" srcOrd="8" destOrd="0" presId="urn:microsoft.com/office/officeart/2005/8/layout/chevron1"/>
    <dgm:cxn modelId="{4F704292-A389-4237-991B-ABAD08577854}" type="presOf" srcId="{63F1DB06-7032-4601-9ADD-E086501F387B}" destId="{87F28F6A-0A3A-4409-84A6-CB6B53E7E026}" srcOrd="0" destOrd="0" presId="urn:microsoft.com/office/officeart/2005/8/layout/chevron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5EBDA9D5-5359-467F-B4A6-CD6D1F1ADE6B}">
      <dsp:nvSpPr>
        <dsp:cNvPr id="10" name=""/>
        <dsp:cNvSpPr/>
      </dsp:nvSpPr>
      <dsp:spPr>
        <a:xfrm>
          <a:off x="3779" y="490"/>
          <a:ext cx="10508041" cy="90563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Analytics</a:t>
          </a:r>
        </a:p>
      </dsp:txBody>
      <dsp:txXfrm>
        <a:off x="30304" y="27015"/>
        <a:ext cx="10454991" cy="852581"/>
      </dsp:txXfrm>
    </dsp:sp>
    <dsp:sp modelId="{1E1C09BE-4152-4878-952A-C1D96386F4C7}">
      <dsp:nvSpPr>
        <dsp:cNvPr id="11" name=""/>
        <dsp:cNvSpPr/>
      </dsp:nvSpPr>
      <dsp:spPr>
        <a:xfrm>
          <a:off x="3779" y="1417935"/>
          <a:ext cx="3316932" cy="163617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Healthcare Artificial Intelligence</a:t>
          </a:r>
        </a:p>
      </dsp:txBody>
      <dsp:txXfrm>
        <a:off x="51701" y="1465857"/>
        <a:ext cx="3221088" cy="1540330"/>
      </dsp:txXfrm>
    </dsp:sp>
    <dsp:sp modelId="{F9A9C4F9-F8ED-4BE8-8BCF-EB3434DD1506}">
      <dsp:nvSpPr>
        <dsp:cNvPr id="12" name=""/>
        <dsp:cNvSpPr/>
      </dsp:nvSpPr>
      <dsp:spPr>
        <a:xfrm>
          <a:off x="3599333" y="1417935"/>
          <a:ext cx="3316932" cy="163617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Data Visualization and Reporting</a:t>
          </a:r>
        </a:p>
      </dsp:txBody>
      <dsp:txXfrm>
        <a:off x="3647255" y="1465857"/>
        <a:ext cx="3221088" cy="1540330"/>
      </dsp:txXfrm>
    </dsp:sp>
    <dsp:sp modelId="{F3A67B13-E4A1-43B2-8BC2-ED2266B41D62}">
      <dsp:nvSpPr>
        <dsp:cNvPr id="13" name=""/>
        <dsp:cNvSpPr/>
      </dsp:nvSpPr>
      <dsp:spPr>
        <a:xfrm>
          <a:off x="7194888" y="1417935"/>
          <a:ext cx="3316932" cy="1636174"/>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Data Management*</a:t>
          </a:r>
        </a:p>
      </dsp:txBody>
      <dsp:txXfrm>
        <a:off x="7242810" y="1465857"/>
        <a:ext cx="3221088" cy="1540330"/>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 modelId="{330E6A41-A411-42C7-9F7B-4476BE01D0EA}">
      <dsp:nvSpPr>
        <dsp:cNvPr id="6" name=""/>
        <dsp:cNvSpPr/>
      </dsp:nvSpPr>
      <dsp:spPr>
        <a:xfrm>
          <a:off x="2771" y="371703"/>
          <a:ext cx="2466349" cy="98653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Data Ingestion</a:t>
          </a:r>
        </a:p>
      </dsp:txBody>
      <dsp:txXfrm>
        <a:off x="496041" y="371703"/>
        <a:ext cx="1479810" cy="986539"/>
      </dsp:txXfrm>
    </dsp:sp>
    <dsp:sp modelId="{740431BC-454C-46FD-B2CF-790B7F1519E9}">
      <dsp:nvSpPr>
        <dsp:cNvPr id="7" name=""/>
        <dsp:cNvSpPr/>
      </dsp:nvSpPr>
      <dsp:spPr>
        <a:xfrm>
          <a:off x="2222486" y="371703"/>
          <a:ext cx="2466349" cy="98653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Data Management</a:t>
          </a:r>
        </a:p>
      </dsp:txBody>
      <dsp:txXfrm>
        <a:off x="2715755" y="371703"/>
        <a:ext cx="1479810" cy="986539"/>
      </dsp:txXfrm>
    </dsp:sp>
    <dsp:sp modelId="{A5A8BC89-6C6D-4DDA-AC6C-0DF9108D55CA}">
      <dsp:nvSpPr>
        <dsp:cNvPr id="8" name=""/>
        <dsp:cNvSpPr/>
      </dsp:nvSpPr>
      <dsp:spPr>
        <a:xfrm>
          <a:off x="4442201" y="371703"/>
          <a:ext cx="2466349" cy="98653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Analytics</a:t>
          </a:r>
        </a:p>
      </dsp:txBody>
      <dsp:txXfrm>
        <a:off x="4935471" y="371703"/>
        <a:ext cx="1479810" cy="986539"/>
      </dsp:txXfrm>
    </dsp:sp>
    <dsp:sp modelId="{AB8F5795-9162-41C2-A737-7AEDCFC41137}">
      <dsp:nvSpPr>
        <dsp:cNvPr id="9" name=""/>
        <dsp:cNvSpPr/>
      </dsp:nvSpPr>
      <dsp:spPr>
        <a:xfrm>
          <a:off x="6661915" y="371703"/>
          <a:ext cx="2466349" cy="98653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Advanced Analytics</a:t>
          </a:r>
        </a:p>
      </dsp:txBody>
      <dsp:txXfrm>
        <a:off x="7155184" y="371703"/>
        <a:ext cx="1479810" cy="986539"/>
      </dsp:txXfrm>
    </dsp:sp>
    <dsp:sp modelId="{87F28F6A-0A3A-4409-84A6-CB6B53E7E026}">
      <dsp:nvSpPr>
        <dsp:cNvPr id="10" name=""/>
        <dsp:cNvSpPr/>
      </dsp:nvSpPr>
      <dsp:spPr>
        <a:xfrm>
          <a:off x="8881630" y="371703"/>
          <a:ext cx="2466349" cy="98653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Underlying Components</a:t>
          </a:r>
        </a:p>
      </dsp:txBody>
      <dsp:txXfrm>
        <a:off x="9374899" y="371703"/>
        <a:ext cx="1479810" cy="986539"/>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r:blip="">
          <dgm:adjLst/>
        </dgm:shape>
        <dgm:presOf/>
        <dgm:constrLst>
          <dgm:constr type="w" for="ch" forName="txOne" refType="w" refFor="ch" refForName="horzOne" op="gte"/>
        </dgm:constrLst>
        <dgm:ruleLst/>
        <dgm:layoutNode name="txOne" styleLbl="node0">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choose name="Name5">
          <dgm:if name="Name6" axis="des" ptType="node" func="cnt" op="gt" val="0">
            <dgm:layoutNode name="parTransOne">
              <dgm:alg type="sp"/>
              <dgm:shape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r:blip="">
            <dgm:adjLst/>
          </dgm:shape>
          <dgm:presOf/>
          <dgm:constrLst/>
          <dgm:ruleLst>
            <dgm:rule type="w" val="INF"/>
          </dgm:ruleLst>
          <dgm:forEach name="Name11" axis="ch" ptType="node">
            <dgm:layoutNode name="vertTwo">
              <dgm:alg type="lin">
                <dgm:param type="linDir" val="fromT"/>
              </dgm:alg>
              <dgm:shape r:blip="">
                <dgm:adjLst/>
              </dgm:shape>
              <dgm:presOf/>
              <dgm:constrLst>
                <dgm:constr type="w" for="ch" forName="txTwo" refType="w" refFor="ch" refForName="horzTwo" op="gte"/>
              </dgm:constrLst>
              <dgm:ruleLst/>
              <dgm:layoutNode name="txTwo">
                <dgm:varLst>
                  <dgm:chPref val="3"/>
                </dgm:varLst>
                <dgm:alg type="tx"/>
                <dgm:shape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dgm:ruleLst>
              </dgm:layoutNode>
              <dgm:choose name="Name12">
                <dgm:if name="Name13" axis="des" ptType="node" func="cnt" op="gt" val="0">
                  <dgm:layoutNode name="parTransTwo">
                    <dgm:alg type="sp"/>
                    <dgm:shape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r:blip="">
                  <dgm:adjLst/>
                </dgm:shape>
                <dgm:presOf/>
                <dgm:constrLst/>
                <dgm:ruleLst>
                  <dgm:rule type="w" val="INF"/>
                </dgm:ruleLst>
                <dgm:forEach name="Name18" axis="ch" ptType="node">
                  <dgm:layoutNode name="vertThree">
                    <dgm:alg type="lin">
                      <dgm:param type="linDir" val="fromT"/>
                    </dgm:alg>
                    <dgm:shape r:blip="">
                      <dgm:adjLst/>
                    </dgm:shape>
                    <dgm:presOf/>
                    <dgm:constrLst>
                      <dgm:constr type="w" for="ch" forName="txThree" refType="w" refFor="ch" refForName="horzThree" op="gte"/>
                    </dgm:constrLst>
                    <dgm:ruleLst/>
                    <dgm:layoutNode name="txThree">
                      <dgm:varLst>
                        <dgm:chPref val="3"/>
                      </dgm:varLst>
                      <dgm:alg type="tx"/>
                      <dgm:shape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dgm:ruleLst>
                    </dgm:layoutNode>
                    <dgm:choose name="Name19">
                      <dgm:if name="Name20" axis="des" ptType="node" func="cnt" op="gt" val="0">
                        <dgm:layoutNode name="parTransThree">
                          <dgm:alg type="sp"/>
                          <dgm:shape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r:blip="">
                        <dgm:adjLst/>
                      </dgm:shape>
                      <dgm:presOf/>
                      <dgm:constrLst/>
                      <dgm:ruleLst>
                        <dgm:rule type="w" val="INF"/>
                      </dgm:ruleLst>
                      <dgm:forEach name="repeat" axis="ch" ptType="node">
                        <dgm:layoutNode name="vertFour">
                          <dgm:varLst>
                            <dgm:chPref val="3"/>
                          </dgm:varLst>
                          <dgm:alg type="lin">
                            <dgm:param type="linDir" val="fromT"/>
                          </dgm:alg>
                          <dgm:shape r:blip="">
                            <dgm:adjLst/>
                          </dgm:shape>
                          <dgm:presOf/>
                          <dgm:constrLst>
                            <dgm:constr type="w" for="ch" forName="txFour" refType="w" refFor="ch" refForName="horzFour" op="gte"/>
                          </dgm:constrLst>
                          <dgm:ruleLst/>
                          <dgm:layoutNode name="txFour">
                            <dgm:varLst>
                              <dgm:chPref val="3"/>
                            </dgm:varLst>
                            <dgm:alg type="tx"/>
                            <dgm:shape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dgm:ruleLst>
                          </dgm:layoutNode>
                          <dgm:choose name="Name25">
                            <dgm:if name="Name26" axis="des" ptType="node" func="cnt" op="gt" val="0">
                              <dgm:layoutNode name="parTransFour">
                                <dgm:alg type="sp"/>
                                <dgm:shape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r:blip="">
                              <dgm:adjLst/>
                            </dgm:shape>
                            <dgm:presOf/>
                            <dgm:constrLst/>
                            <dgm:ruleLst>
                              <dgm:rule type="w" val="INF"/>
                            </dgm:ruleLst>
                            <dgm:forEach name="Name31" ref="repeat"/>
                          </dgm:layoutNode>
                        </dgm:layoutNode>
                        <dgm:choose name="Name32">
                          <dgm:if name="Name33" axis="self" ptType="node" func="revPos" op="gte" val="2">
                            <dgm:forEach name="Name34" axis="followSib" ptType="sibTrans" cnt="1">
                              <dgm:layoutNode name="sibSpaceFour">
                                <dgm:alg type="sp"/>
                                <dgm:shape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r:blip="">
                <dgm:adjLst/>
              </dgm:shape>
              <dgm:presOf/>
              <dgm:constrLst/>
              <dgm:ruleLst/>
            </dgm:layoutNode>
          </dgm:forEach>
        </dgm:if>
        <dgm:else name="Name47"/>
      </dgm:choose>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dgm:rule type="primFontSz" for="des" forName="parTx" val="5"/>
        </dgm:ruleLst>
        <dgm:forEach name="Name6" axis="ch" ptType="node">
          <dgm:layoutNode name="composite">
            <dgm:alg type="composite"/>
            <dgm:shape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dgm:ruleLst>
            <dgm:layoutNode name="parTx">
              <dgm:varLst>
                <dgm:chMax val="0"/>
                <dgm:chPref val="0"/>
                <dgm:bulletEnabled val="1"/>
              </dgm:varLst>
              <dgm:alg type="tx"/>
              <dgm:choose name="Name10">
                <dgm:if name="Name11" func="var" arg="dir" op="equ" val="norm">
                  <dgm:shape type="chevron" r:blip="">
                    <dgm:adjLst/>
                  </dgm:shape>
                </dgm:if>
                <dgm:else name="Name12">
                  <dgm:shape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dgm:ruleLst>
            </dgm:layoutNode>
            <dgm:layoutNode name="desTx" styleLbl="revTx">
              <dgm:varLst>
                <dgm:bulletEnabled val="1"/>
              </dgm:varLst>
              <dgm:alg type="tx">
                <dgm:param type="stBulletLvl" val="1"/>
              </dgm:alg>
              <dgm:choose name="Name16">
                <dgm:if name="Name17" axis="ch" ptType="node" func="cnt" op="gte" val="1">
                  <dgm:shape type="rect" r:blip="">
                    <dgm:adjLst/>
                  </dgm:shape>
                </dgm:if>
                <dgm:else name="Name18">
                  <dgm:shape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dgm:ruleLst>
            </dgm:layoutNode>
          </dgm:layoutNode>
          <dgm:forEach name="Name19" axis="followSib" ptType="sibTrans" cnt="1">
            <dgm:layoutNode name="space">
              <dgm:alg type="sp"/>
              <dgm:shape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type="chevron" r:blip="">
                  <dgm:adjLst/>
                </dgm:shape>
              </dgm:if>
              <dgm:else name="Name24">
                <dgm:shape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dgm:ruleLst>
          </dgm:layoutNode>
          <dgm:forEach name="Name28" axis="followSib" ptType="sibTrans" cnt="1">
            <dgm:layoutNode name="parTxOnlySpace">
              <dgm:alg type="sp"/>
              <dgm:shape r:blip="">
                <dgm:adjLst/>
              </dgm:shape>
              <dgm:presOf/>
              <dgm:constrLst/>
              <dgm:ruleLst/>
            </dgm:layoutNode>
          </dgm:forEach>
        </dgm:forEach>
      </dgm:else>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23C0E64C-6234-4225-9E2E-3A41D7BB14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F9E1DB-E319-4CE8-A80B-E684571753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DE916-6D3B-4FDC-8842-6C8BDDFF38CA}" type="datetimeFigureOut">
              <a:rPr lang="en-US" smtClean="0"/>
              <a:t>9/22/2022</a:t>
            </a:fld>
            <a:endParaRPr lang="en-US"/>
          </a:p>
        </p:txBody>
      </p:sp>
      <p:sp>
        <p:nvSpPr>
          <p:cNvPr id="4" name="Footer Placeholder 3">
            <a:extLst>
              <a:ext uri="{FF2B5EF4-FFF2-40B4-BE49-F238E27FC236}">
                <a16:creationId xmlns:a16="http://schemas.microsoft.com/office/drawing/2014/main" id="{4AA997D0-CF26-46CE-ACB6-D71A47114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4611FD-54D2-4AF9-9247-D58BFD681B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97E2B3-9536-4A7E-B612-01B52AEA8930}" type="slidenum">
              <a:rPr lang="en-US" smtClean="0"/>
              <a:t>‹#›</a:t>
            </a:fld>
            <a:endParaRPr lang="en-US"/>
          </a:p>
        </p:txBody>
      </p:sp>
    </p:spTree>
    <p:extLst>
      <p:ext uri="{BB962C8B-B14F-4D97-AF65-F5344CB8AC3E}">
        <p14:creationId xmlns:p14="http://schemas.microsoft.com/office/powerpoint/2010/main" val="304086684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6D3A8-5652-4470-B335-8EBA5792B6AD}"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FFD81-22EE-432B-864C-F92C1C936FB1}" type="slidenum">
              <a:rPr lang="en-US" smtClean="0"/>
              <a:t>‹#›</a:t>
            </a:fld>
            <a:endParaRPr lang="en-US"/>
          </a:p>
        </p:txBody>
      </p:sp>
    </p:spTree>
    <p:extLst>
      <p:ext uri="{BB962C8B-B14F-4D97-AF65-F5344CB8AC3E}">
        <p14:creationId xmlns:p14="http://schemas.microsoft.com/office/powerpoint/2010/main" val="226126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8"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65F9512-860A-40C0-B896-6C7583F859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2642" name="Rectangle 7"/>
          <p:cNvSpPr txBox="1">
            <a:spLocks noGrp="1" noChangeArrowheads="1"/>
          </p:cNvSpPr>
          <p:nvPr/>
        </p:nvSpPr>
        <p:spPr bwMode="auto">
          <a:xfrm>
            <a:off x="3884613" y="8937625"/>
            <a:ext cx="2971800" cy="204788"/>
          </a:xfrm>
          <a:prstGeom prst="rect">
            <a:avLst/>
          </a:prstGeom>
          <a:noFill/>
          <a:ln w="9525">
            <a:noFill/>
            <a:miter lim="800000"/>
          </a:ln>
        </p:spPr>
        <p:txBody>
          <a:bodyPr lIns="91435" tIns="45718" rIns="91435" bIns="45718" anchor="b"/>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
        <p:nvSpPr>
          <p:cNvPr id="112643" name="Rectangle 2"/>
          <p:cNvSpPr>
            <a:spLocks noGrp="1" noRot="1" noChangeAspect="1" noChangeArrowheads="1" noTextEdit="1"/>
          </p:cNvSpPr>
          <p:nvPr>
            <p:ph type="sldImg"/>
          </p:nvPr>
        </p:nvSpPr>
        <p:spPr>
          <a:xfrm>
            <a:off x="703263" y="368300"/>
            <a:ext cx="5451475" cy="3067050"/>
          </a:xfrm>
        </p:spPr>
      </p:sp>
      <p:sp>
        <p:nvSpPr>
          <p:cNvPr id="112644" name="Notes Placeholder 4"/>
          <p:cNvSpPr>
            <a:spLocks noGrp="1"/>
          </p:cNvSpPr>
          <p:nvPr>
            <p:ph type="body" sz="quarter" idx="10"/>
          </p:nvPr>
        </p:nvSpPr>
        <p:spPr>
          <a:xfrm>
            <a:off x="300040" y="3452814"/>
            <a:ext cx="6257925" cy="5370512"/>
          </a:xfrm>
        </p:spPr>
        <p:txBody>
          <a:bodyPr lIns="91435" tIns="45718" rIns="91435" bIns="45718"/>
          <a:lstStyle/>
          <a:p>
            <a:pPr marL="0" indent="0">
              <a:buFontTx/>
              <a:buNone/>
            </a:pPr>
            <a:r>
              <a:rPr lang="en-US"/>
              <a:t>Data Management is a segment coming in the future.</a:t>
            </a:r>
          </a:p>
          <a:p>
            <a:pPr marL="0" indent="0">
              <a:buFontTx/>
              <a:buNone/>
            </a:pPr>
            <a:r>
              <a:rPr lang="en-US"/>
              <a:t>Data and Analytics Platforms must contain elements of all three of the above segments.</a:t>
            </a:r>
          </a:p>
        </p:txBody>
      </p:sp>
    </p:spTree>
    <p:extLst>
      <p:ext uri="{BB962C8B-B14F-4D97-AF65-F5344CB8AC3E}">
        <p14:creationId xmlns:p14="http://schemas.microsoft.com/office/powerpoint/2010/main" val="1502789213"/>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10</a:t>
            </a:fld>
            <a:endParaRPr lang="en-US"/>
          </a:p>
        </p:txBody>
      </p:sp>
    </p:spTree>
    <p:extLst>
      <p:ext uri="{BB962C8B-B14F-4D97-AF65-F5344CB8AC3E}">
        <p14:creationId xmlns:p14="http://schemas.microsoft.com/office/powerpoint/2010/main" val="392245429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11</a:t>
            </a:fld>
            <a:endParaRPr lang="en-US"/>
          </a:p>
        </p:txBody>
      </p:sp>
    </p:spTree>
    <p:extLst>
      <p:ext uri="{BB962C8B-B14F-4D97-AF65-F5344CB8AC3E}">
        <p14:creationId xmlns:p14="http://schemas.microsoft.com/office/powerpoint/2010/main" val="3200939294"/>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12</a:t>
            </a:fld>
            <a:endParaRPr lang="en-US"/>
          </a:p>
        </p:txBody>
      </p:sp>
    </p:spTree>
    <p:extLst>
      <p:ext uri="{BB962C8B-B14F-4D97-AF65-F5344CB8AC3E}">
        <p14:creationId xmlns:p14="http://schemas.microsoft.com/office/powerpoint/2010/main" val="2740045747"/>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13</a:t>
            </a:fld>
            <a:endParaRPr lang="en-US"/>
          </a:p>
        </p:txBody>
      </p:sp>
    </p:spTree>
    <p:extLst>
      <p:ext uri="{BB962C8B-B14F-4D97-AF65-F5344CB8AC3E}">
        <p14:creationId xmlns:p14="http://schemas.microsoft.com/office/powerpoint/2010/main" val="391779221"/>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825D0BF-3EF2-4759-9993-6E4EC786EB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19872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3</a:t>
            </a:fld>
            <a:endParaRPr lang="en-US"/>
          </a:p>
        </p:txBody>
      </p:sp>
    </p:spTree>
    <p:extLst>
      <p:ext uri="{BB962C8B-B14F-4D97-AF65-F5344CB8AC3E}">
        <p14:creationId xmlns:p14="http://schemas.microsoft.com/office/powerpoint/2010/main" val="202784271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4</a:t>
            </a:fld>
            <a:endParaRPr lang="en-US"/>
          </a:p>
        </p:txBody>
      </p:sp>
    </p:spTree>
    <p:extLst>
      <p:ext uri="{BB962C8B-B14F-4D97-AF65-F5344CB8AC3E}">
        <p14:creationId xmlns:p14="http://schemas.microsoft.com/office/powerpoint/2010/main" val="719371536"/>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5</a:t>
            </a:fld>
            <a:endParaRPr lang="en-US"/>
          </a:p>
        </p:txBody>
      </p:sp>
    </p:spTree>
    <p:extLst>
      <p:ext uri="{BB962C8B-B14F-4D97-AF65-F5344CB8AC3E}">
        <p14:creationId xmlns:p14="http://schemas.microsoft.com/office/powerpoint/2010/main" val="39722527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6</a:t>
            </a:fld>
            <a:endParaRPr lang="en-US"/>
          </a:p>
        </p:txBody>
      </p:sp>
    </p:spTree>
    <p:extLst>
      <p:ext uri="{BB962C8B-B14F-4D97-AF65-F5344CB8AC3E}">
        <p14:creationId xmlns:p14="http://schemas.microsoft.com/office/powerpoint/2010/main" val="1732831037"/>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03FFD81-22EE-432B-864C-F92C1C936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704551"/>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8</a:t>
            </a:fld>
            <a:endParaRPr lang="en-US"/>
          </a:p>
        </p:txBody>
      </p:sp>
    </p:spTree>
    <p:extLst>
      <p:ext uri="{BB962C8B-B14F-4D97-AF65-F5344CB8AC3E}">
        <p14:creationId xmlns:p14="http://schemas.microsoft.com/office/powerpoint/2010/main" val="1443373967"/>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FFD81-22EE-432B-864C-F92C1C936FB1}" type="slidenum">
              <a:rPr lang="en-US" smtClean="0"/>
              <a:t>9</a:t>
            </a:fld>
            <a:endParaRPr lang="en-US"/>
          </a:p>
        </p:txBody>
      </p:sp>
    </p:spTree>
    <p:extLst>
      <p:ext uri="{BB962C8B-B14F-4D97-AF65-F5344CB8AC3E}">
        <p14:creationId xmlns:p14="http://schemas.microsoft.com/office/powerpoint/2010/main" val="133557688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image" Target="../media/image5.svg" /><Relationship Id="rId4"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9.svg" /><Relationship Id="rId3"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10.svg" /><Relationship Id="rId3"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sv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pic>
        <p:nvPicPr>
          <p:cNvPr id="8" name="Graphic 7">
            <a:extLst>
              <a:ext uri="{FF2B5EF4-FFF2-40B4-BE49-F238E27FC236}">
                <a16:creationId xmlns:a16="http://schemas.microsoft.com/office/drawing/2014/main" id="{20B9B55F-CB1D-455C-89BD-0F51DBC9AA24}"/>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66" y="0"/>
            <a:ext cx="1904605" cy="6570325"/>
          </a:xfrm>
          <a:prstGeom prst="rect">
            <a:avLst/>
          </a:prstGeom>
        </p:spPr>
      </p:pic>
      <p:sp>
        <p:nvSpPr>
          <p:cNvPr id="2" name="Title 1">
            <a:extLst>
              <a:ext uri="{FF2B5EF4-FFF2-40B4-BE49-F238E27FC236}">
                <a16:creationId xmlns:a16="http://schemas.microsoft.com/office/drawing/2014/main" id="{630C0A47-E455-41D0-8B2A-44B342621B15}"/>
              </a:ext>
            </a:extLst>
          </p:cNvPr>
          <p:cNvSpPr>
            <a:spLocks noGrp="1"/>
          </p:cNvSpPr>
          <p:nvPr>
            <p:ph type="ctrTitle" hasCustomPrompt="1"/>
          </p:nvPr>
        </p:nvSpPr>
        <p:spPr>
          <a:xfrm>
            <a:off x="1904605" y="1122363"/>
            <a:ext cx="9144000" cy="2387600"/>
          </a:xfrm>
        </p:spPr>
        <p:txBody>
          <a:bodyPr anchor="ctr">
            <a:normAutofit/>
          </a:bodyPr>
          <a:lstStyle>
            <a:lvl1pPr algn="ctr">
              <a:defRPr sz="6000" b="1" spc="-150" baseline="0">
                <a:latin typeface="Barlow Semi Condensed ExLight" panose="00000306000000000000" pitchFamily="50" charset="0"/>
                <a:ea typeface="Yu Gothic Light" panose="020b0300000000000000" pitchFamily="34" charset="-128"/>
              </a:defRPr>
            </a:lvl1pPr>
          </a:lstStyle>
          <a:p>
            <a:r>
              <a:rPr lang="en-US"/>
              <a:t>Click to Edit Title</a:t>
            </a:r>
          </a:p>
        </p:txBody>
      </p:sp>
      <p:sp>
        <p:nvSpPr>
          <p:cNvPr id="3" name="Subtitle 2">
            <a:extLst>
              <a:ext uri="{FF2B5EF4-FFF2-40B4-BE49-F238E27FC236}">
                <a16:creationId xmlns:a16="http://schemas.microsoft.com/office/drawing/2014/main" id="{8B3CFFF7-0DEB-4D37-9C01-45B460BE8ECF}"/>
              </a:ext>
            </a:extLst>
          </p:cNvPr>
          <p:cNvSpPr>
            <a:spLocks noGrp="1"/>
          </p:cNvSpPr>
          <p:nvPr>
            <p:ph type="subTitle" idx="1" hasCustomPrompt="1"/>
          </p:nvPr>
        </p:nvSpPr>
        <p:spPr>
          <a:xfrm>
            <a:off x="1904605" y="3776698"/>
            <a:ext cx="9144000" cy="1481101"/>
          </a:xfrm>
        </p:spPr>
        <p:txBody>
          <a:bodyPr>
            <a:normAutofit/>
          </a:bodyPr>
          <a:lstStyle>
            <a:lvl1pPr marL="0" indent="0" algn="ctr">
              <a:buNone/>
              <a:defRPr sz="2400" b="1">
                <a:solidFill>
                  <a:srgbClr val="948D86"/>
                </a:solidFill>
                <a:latin typeface="Barlow" panose="00000500000000000000" pitchFamily="50" charset="0"/>
                <a:ea typeface="Yu Gothic UI Semibold" panose="020b07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Sub-header Title</a:t>
            </a:r>
          </a:p>
        </p:txBody>
      </p:sp>
      <p:sp>
        <p:nvSpPr>
          <p:cNvPr id="5" name="Slide Number Placeholder 5">
            <a:extLst>
              <a:ext uri="{FF2B5EF4-FFF2-40B4-BE49-F238E27FC236}">
                <a16:creationId xmlns:a16="http://schemas.microsoft.com/office/drawing/2014/main" id="{45B40190-3DBA-4FF3-98E5-11C9D99B90AF}"/>
              </a:ext>
            </a:extLst>
          </p:cNvPr>
          <p:cNvSpPr>
            <a:spLocks noGrp="1"/>
          </p:cNvSpPr>
          <p:nvPr>
            <p:ph type="sldNum" sz="quarter" idx="4"/>
          </p:nvPr>
        </p:nvSpPr>
        <p:spPr>
          <a:xfrm>
            <a:off x="256905" y="6072186"/>
            <a:ext cx="2743200" cy="365125"/>
          </a:xfrm>
          <a:prstGeom prst="rect">
            <a:avLst/>
          </a:prstGeom>
        </p:spPr>
        <p:txBody>
          <a:bodyPr anchor="b"/>
          <a:lstStyle>
            <a:lvl1pPr>
              <a:defRPr sz="1000">
                <a:solidFill>
                  <a:schemeClr val="bg1"/>
                </a:solidFill>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4" name="TextBox 3">
            <a:extLst>
              <a:ext uri="{FF2B5EF4-FFF2-40B4-BE49-F238E27FC236}">
                <a16:creationId xmlns:a16="http://schemas.microsoft.com/office/drawing/2014/main" id="{EA7A2328-B66E-4B7B-A626-96FCB4739F5E}"/>
              </a:ext>
            </a:extLst>
          </p:cNvPr>
          <p:cNvSpPr txBox="1"/>
          <p:nvPr userDrawn="1"/>
        </p:nvSpPr>
        <p:spPr>
          <a:xfrm>
            <a:off x="596940" y="6587218"/>
            <a:ext cx="184731" cy="276999"/>
          </a:xfrm>
          <a:prstGeom prst="rect">
            <a:avLst/>
          </a:prstGeom>
          <a:noFill/>
        </p:spPr>
        <p:txBody>
          <a:bodyPr wrap="none" rtlCol="0">
            <a:spAutoFit/>
          </a:bodyPr>
          <a:lstStyle/>
          <a:p>
            <a:endParaRPr lang="en-US" sz="1200">
              <a:solidFill>
                <a:schemeClr val="bg1">
                  <a:lumMod val="50000"/>
                </a:schemeClr>
              </a:solidFill>
              <a:latin typeface="Barlow Semi Condensed Light" panose="00000406000000000000" pitchFamily="50" charset="0"/>
            </a:endParaRPr>
          </a:p>
        </p:txBody>
      </p:sp>
    </p:spTree>
    <p:extLst>
      <p:ext uri="{BB962C8B-B14F-4D97-AF65-F5344CB8AC3E}">
        <p14:creationId xmlns:p14="http://schemas.microsoft.com/office/powerpoint/2010/main" val="8116392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0956F82B-18A3-4043-B89E-CC953F4CC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41039-842B-46CF-81B4-FA51CFB90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EE8E7-60E9-4A3C-9900-6D85206F0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5331B-6D16-4406-9CF1-F1E6F9224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77E62-EC1F-4F6F-8C70-96D534DC57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D8D1B9E0-CDF1-477E-8DCE-E1A22FEA53F9}"/>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4" name="Footer Placeholder 4">
            <a:extLst>
              <a:ext uri="{FF2B5EF4-FFF2-40B4-BE49-F238E27FC236}">
                <a16:creationId xmlns:a16="http://schemas.microsoft.com/office/drawing/2014/main" id="{6FE469D8-B931-49DA-BD4C-2BB9F9A38827}"/>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5" name="Slide Number Placeholder 5">
            <a:extLst>
              <a:ext uri="{FF2B5EF4-FFF2-40B4-BE49-F238E27FC236}">
                <a16:creationId xmlns:a16="http://schemas.microsoft.com/office/drawing/2014/main" id="{175CBC6D-33F4-42BB-9BF2-8948665D7D1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0" name="Slide Number Placeholder 5">
            <a:extLst>
              <a:ext uri="{FF2B5EF4-FFF2-40B4-BE49-F238E27FC236}">
                <a16:creationId xmlns:a16="http://schemas.microsoft.com/office/drawing/2014/main" id="{30F22670-D5B6-46B4-B9CF-B6BAE8307D59}"/>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4428297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7139CF5E-50EC-481C-ADAF-7A23ECCD9998}"/>
              </a:ext>
            </a:extLst>
          </p:cNvPr>
          <p:cNvSpPr>
            <a:spLocks noGrp="1"/>
          </p:cNvSpPr>
          <p:nvPr>
            <p:ph type="title"/>
          </p:nvPr>
        </p:nvSpPr>
        <p:spPr/>
        <p:txBody>
          <a:bodyPr/>
          <a:lstStyle/>
          <a:p>
            <a:r>
              <a:rPr lang="en-US"/>
              <a:t>Click to edit Master title style</a:t>
            </a:r>
          </a:p>
        </p:txBody>
      </p:sp>
      <p:sp>
        <p:nvSpPr>
          <p:cNvPr id="9" name="Date Placeholder 3">
            <a:extLst>
              <a:ext uri="{FF2B5EF4-FFF2-40B4-BE49-F238E27FC236}">
                <a16:creationId xmlns:a16="http://schemas.microsoft.com/office/drawing/2014/main" id="{D2D75453-EC63-4DE3-A788-7BA953DAD58F}"/>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C876DBA5-219B-4507-915A-448EC5E16F6B}"/>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AA1D3B60-C9D2-4C07-BB83-86F187FC3655}"/>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6" name="Slide Number Placeholder 5">
            <a:extLst>
              <a:ext uri="{FF2B5EF4-FFF2-40B4-BE49-F238E27FC236}">
                <a16:creationId xmlns:a16="http://schemas.microsoft.com/office/drawing/2014/main" id="{2359C30C-DFD8-43CD-97FD-EAE7BD049AE2}"/>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41319268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
        <p:nvSpPr>
          <p:cNvPr id="8" name="Date Placeholder 3">
            <a:extLst>
              <a:ext uri="{FF2B5EF4-FFF2-40B4-BE49-F238E27FC236}">
                <a16:creationId xmlns:a16="http://schemas.microsoft.com/office/drawing/2014/main" id="{19A8BECC-126E-4628-9EE7-72EDBE93A5E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B9C6F722-1A65-4FE4-B298-73088717EF1F}"/>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4B7AE588-9A13-4623-B492-45E6C299F924}"/>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5" name="Slide Number Placeholder 5">
            <a:extLst>
              <a:ext uri="{FF2B5EF4-FFF2-40B4-BE49-F238E27FC236}">
                <a16:creationId xmlns:a16="http://schemas.microsoft.com/office/drawing/2014/main" id="{C3519107-B2B9-464D-9092-46A40E6EACCE}"/>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86741947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DF79C2D1-3276-4FCA-A55C-C00F133BD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E0949-5BDF-419C-9491-FF6F9CD6F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1AA9B-7D76-416D-833B-84B9EAD7D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Date Placeholder 3">
            <a:extLst>
              <a:ext uri="{FF2B5EF4-FFF2-40B4-BE49-F238E27FC236}">
                <a16:creationId xmlns:a16="http://schemas.microsoft.com/office/drawing/2014/main" id="{C2B01C37-3F54-4218-907A-5F86C8076D7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6" name="Footer Placeholder 4">
            <a:extLst>
              <a:ext uri="{FF2B5EF4-FFF2-40B4-BE49-F238E27FC236}">
                <a16:creationId xmlns:a16="http://schemas.microsoft.com/office/drawing/2014/main" id="{9670AA86-8BC4-4E08-BEFF-E1008A12DD8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7" name="Slide Number Placeholder 5">
            <a:extLst>
              <a:ext uri="{FF2B5EF4-FFF2-40B4-BE49-F238E27FC236}">
                <a16:creationId xmlns:a16="http://schemas.microsoft.com/office/drawing/2014/main" id="{FEC39573-05FD-4C61-9F1E-9ADCD82E8B2F}"/>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00B3532A-80EF-4136-A73F-8B0705C20D83}"/>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64709215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C5D0D4A8-2EBF-4977-96CA-91C177D0C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EFF6A-0D3D-4CD4-9206-CE9C3EB4C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2E7BD1A-3B54-44E0-BC77-845F5FF16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CC7570C-2164-48ED-9693-61E124100244}"/>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2" name="Footer Placeholder 4">
            <a:extLst>
              <a:ext uri="{FF2B5EF4-FFF2-40B4-BE49-F238E27FC236}">
                <a16:creationId xmlns:a16="http://schemas.microsoft.com/office/drawing/2014/main" id="{F5176897-9379-44F9-945E-1BDACC9F2038}"/>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3" name="Slide Number Placeholder 5">
            <a:extLst>
              <a:ext uri="{FF2B5EF4-FFF2-40B4-BE49-F238E27FC236}">
                <a16:creationId xmlns:a16="http://schemas.microsoft.com/office/drawing/2014/main" id="{7A232830-F117-4F57-AE7A-7DBF4FB8495B}"/>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A98AF96E-6A5D-45BF-9263-5568BED396CB}"/>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1446313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FA670EE4-AD01-4242-819E-696227AAB4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9D540-9347-4B8A-A2A1-00EB6DC0D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85DF0A7-3B2E-4116-8037-5C046A1F66E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1" name="Footer Placeholder 4">
            <a:extLst>
              <a:ext uri="{FF2B5EF4-FFF2-40B4-BE49-F238E27FC236}">
                <a16:creationId xmlns:a16="http://schemas.microsoft.com/office/drawing/2014/main" id="{8ED4056C-4251-441E-9461-50523546CF89}"/>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2" name="Slide Number Placeholder 5">
            <a:extLst>
              <a:ext uri="{FF2B5EF4-FFF2-40B4-BE49-F238E27FC236}">
                <a16:creationId xmlns:a16="http://schemas.microsoft.com/office/drawing/2014/main" id="{7EF2BC27-3EA4-4A6C-A6BE-A3044C96BFAA}"/>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7" name="Slide Number Placeholder 5">
            <a:extLst>
              <a:ext uri="{FF2B5EF4-FFF2-40B4-BE49-F238E27FC236}">
                <a16:creationId xmlns:a16="http://schemas.microsoft.com/office/drawing/2014/main" id="{74862F5A-32DE-47FD-A6AC-4802ED235B9B}"/>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28075879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43199A1-3DCB-4730-9B64-B30DFB6BC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EA7E3-A4B1-48C3-86A2-3ED6BE922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CD54B112-08DE-4C15-AEBE-922F8946F54A}"/>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5" name="Footer Placeholder 4">
            <a:extLst>
              <a:ext uri="{FF2B5EF4-FFF2-40B4-BE49-F238E27FC236}">
                <a16:creationId xmlns:a16="http://schemas.microsoft.com/office/drawing/2014/main" id="{E3255F54-CC39-4293-9A4D-ACBDA0406DFA}"/>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6" name="Slide Number Placeholder 5">
            <a:extLst>
              <a:ext uri="{FF2B5EF4-FFF2-40B4-BE49-F238E27FC236}">
                <a16:creationId xmlns:a16="http://schemas.microsoft.com/office/drawing/2014/main" id="{C2B4C6BD-3BB2-4115-8F3D-63F08C30105E}"/>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7" name="Slide Number Placeholder 5">
            <a:extLst>
              <a:ext uri="{FF2B5EF4-FFF2-40B4-BE49-F238E27FC236}">
                <a16:creationId xmlns:a16="http://schemas.microsoft.com/office/drawing/2014/main" id="{CEA82628-5F87-4101-A287-1C689678861A}"/>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9677585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8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6F5D41-B370-406D-8829-DB4F2E6A14EB}"/>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76BE9B0B-81C4-43FB-9AAB-79D9CE072B1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3" name="Footer Placeholder 4">
            <a:extLst>
              <a:ext uri="{FF2B5EF4-FFF2-40B4-BE49-F238E27FC236}">
                <a16:creationId xmlns:a16="http://schemas.microsoft.com/office/drawing/2014/main" id="{A3AC4A51-41B3-4D9E-ABE6-1E9B889643B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4" name="Slide Number Placeholder 5">
            <a:extLst>
              <a:ext uri="{FF2B5EF4-FFF2-40B4-BE49-F238E27FC236}">
                <a16:creationId xmlns:a16="http://schemas.microsoft.com/office/drawing/2014/main" id="{5D8F72F0-D6F0-40D5-AB74-59767B32570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6" name="Content Placeholder 2">
            <a:extLst>
              <a:ext uri="{FF2B5EF4-FFF2-40B4-BE49-F238E27FC236}">
                <a16:creationId xmlns:a16="http://schemas.microsoft.com/office/drawing/2014/main" id="{47E572D0-EE19-4BB5-9BA0-74703A85C311}"/>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4C98C610-2FF1-4417-8C49-CD43D96794AA}"/>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94890237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Title and Content">
    <p:spTree>
      <p:nvGrpSpPr>
        <p:cNvPr id="1" name=""/>
        <p:cNvGrpSpPr/>
        <p:nvPr/>
      </p:nvGrpSpPr>
      <p:grpSpPr>
        <a:xfrm>
          <a:off x="0" y="0"/>
          <a:ext cx="0" cy="0"/>
        </a:xfrm>
      </p:grpSpPr>
      <p:sp>
        <p:nvSpPr>
          <p:cNvPr id="7" name="Rectangle 6">
            <a:extLst>
              <a:ext uri="{FF2B5EF4-FFF2-40B4-BE49-F238E27FC236}">
                <a16:creationId xmlns:a16="http://schemas.microsoft.com/office/drawing/2014/main" id="{7D572611-EFB0-43CA-BD25-9E1E65244A1D}"/>
              </a:ext>
            </a:extLst>
          </p:cNvPr>
          <p:cNvSpPr/>
          <p:nvPr userDrawn="1"/>
        </p:nvSpPr>
        <p:spPr>
          <a:xfrm rot="5400000">
            <a:off x="-303007" y="688770"/>
            <a:ext cx="731520" cy="125506"/>
          </a:xfrm>
          <a:prstGeom prst="rect">
            <a:avLst/>
          </a:prstGeom>
          <a:solidFill>
            <a:srgbClr val="00487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876"/>
              </a:solidFill>
            </a:endParaRPr>
          </a:p>
        </p:txBody>
      </p:sp>
      <p:sp>
        <p:nvSpPr>
          <p:cNvPr id="2" name="Title 1">
            <a:extLst>
              <a:ext uri="{FF2B5EF4-FFF2-40B4-BE49-F238E27FC236}">
                <a16:creationId xmlns:a16="http://schemas.microsoft.com/office/drawing/2014/main" id="{E7180C86-4CCF-40C7-895E-939F65A8ED9C}"/>
              </a:ext>
            </a:extLst>
          </p:cNvPr>
          <p:cNvSpPr>
            <a:spLocks noGrp="1"/>
          </p:cNvSpPr>
          <p:nvPr>
            <p:ph type="title"/>
          </p:nvPr>
        </p:nvSpPr>
        <p:spPr>
          <a:xfrm>
            <a:off x="357434" y="365036"/>
            <a:ext cx="11435498" cy="457201"/>
          </a:xfrm>
        </p:spPr>
        <p:txBody>
          <a:bodyPr>
            <a:noAutofit/>
          </a:bodyPr>
          <a:lstStyle>
            <a:lvl1pPr>
              <a:defRPr sz="4000" b="1">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CE3C41B-28A7-4455-AC38-F1B72912AF54}"/>
              </a:ext>
            </a:extLst>
          </p:cNvPr>
          <p:cNvSpPr>
            <a:spLocks noGrp="1"/>
          </p:cNvSpPr>
          <p:nvPr>
            <p:ph idx="1"/>
          </p:nvPr>
        </p:nvSpPr>
        <p:spPr>
          <a:xfrm>
            <a:off x="357434" y="1659118"/>
            <a:ext cx="11435498" cy="4517845"/>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7F193-5607-4529-85F2-36840C3694D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9" name="Text Placeholder 5">
            <a:extLst>
              <a:ext uri="{FF2B5EF4-FFF2-40B4-BE49-F238E27FC236}">
                <a16:creationId xmlns:a16="http://schemas.microsoft.com/office/drawing/2014/main" id="{8EE2B66C-3784-4438-B9E9-44326A3A2BBA}"/>
              </a:ext>
            </a:extLst>
          </p:cNvPr>
          <p:cNvSpPr>
            <a:spLocks noGrp="1"/>
          </p:cNvSpPr>
          <p:nvPr>
            <p:ph type="body" sz="quarter" idx="13" hasCustomPrompt="1"/>
          </p:nvPr>
        </p:nvSpPr>
        <p:spPr>
          <a:xfrm>
            <a:off x="357434" y="916504"/>
            <a:ext cx="11435498" cy="224909"/>
          </a:xfrm>
        </p:spPr>
        <p:txBody>
          <a:bodyPr anchor="ctr">
            <a:noAutofit/>
          </a:bodyPr>
          <a:lstStyle>
            <a:lvl1pPr marL="0" indent="0">
              <a:buNone/>
              <a:defRPr sz="2400">
                <a:solidFill>
                  <a:srgbClr val="005EB8"/>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subtitle style</a:t>
            </a:r>
          </a:p>
        </p:txBody>
      </p:sp>
    </p:spTree>
    <p:extLst>
      <p:ext uri="{BB962C8B-B14F-4D97-AF65-F5344CB8AC3E}">
        <p14:creationId xmlns:p14="http://schemas.microsoft.com/office/powerpoint/2010/main" val="219240134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KPI Header">
    <p:spTree>
      <p:nvGrpSpPr>
        <p:cNvPr id="1" name=""/>
        <p:cNvGrpSpPr/>
        <p:nvPr/>
      </p:nvGrpSpPr>
      <p:grpSpPr>
        <a:xfrm>
          <a:off x="0" y="0"/>
          <a:ext cx="0" cy="0"/>
        </a:xfrm>
      </p:grpSpPr>
      <p:sp>
        <p:nvSpPr>
          <p:cNvPr id="3" name="Content Placeholder 2"/>
          <p:cNvSpPr>
            <a:spLocks noGrp="1"/>
          </p:cNvSpPr>
          <p:nvPr>
            <p:ph sz="half" idx="1"/>
          </p:nvPr>
        </p:nvSpPr>
        <p:spPr>
          <a:xfrm>
            <a:off x="500270" y="1651178"/>
            <a:ext cx="5519530" cy="4351338"/>
          </a:xfrm>
        </p:spPr>
        <p:txBody>
          <a:bodyPr/>
          <a:lstStyle>
            <a:lvl1pPr>
              <a:defRPr>
                <a:latin typeface="Barlow Light" panose="00000400000000000000" pitchFamily="2" charset="0"/>
              </a:defRPr>
            </a:lvl1pPr>
            <a:lvl2pPr>
              <a:defRPr>
                <a:latin typeface="Barlow Light" panose="00000400000000000000" pitchFamily="2" charset="0"/>
              </a:defRPr>
            </a:lvl2pPr>
            <a:lvl3pPr>
              <a:defRPr>
                <a:latin typeface="Barlow Light" panose="00000400000000000000" pitchFamily="2" charset="0"/>
              </a:defRPr>
            </a:lvl3pPr>
            <a:lvl4pPr>
              <a:defRPr>
                <a:latin typeface="Barlow Light" panose="00000400000000000000" pitchFamily="2" charset="0"/>
              </a:defRPr>
            </a:lvl4pPr>
            <a:lvl5pPr>
              <a:defRPr>
                <a:latin typeface="Barlow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a:xfrm>
            <a:off x="10809287" y="6424051"/>
            <a:ext cx="544513" cy="274638"/>
          </a:xfrm>
          <a:prstGeom prst="rect">
            <a:avLst/>
          </a:prstGeom>
        </p:spPr>
        <p:txBody>
          <a:bodyPr/>
          <a:lstStyle/>
          <a:p>
            <a:pPr>
              <a:defRPr/>
            </a:pPr>
            <a:fld id="{3C0981C7-A933-AA48-82F2-853C800CCD94}" type="slidenum">
              <a:rPr lang="en-US" smtClean="0"/>
              <a:pPr>
                <a:defRPr/>
              </a:pPr>
              <a:t>‹#›</a:t>
            </a:fld>
            <a:endParaRPr lang="en-US"/>
          </a:p>
        </p:txBody>
      </p:sp>
      <p:sp>
        <p:nvSpPr>
          <p:cNvPr id="7" name="Title 1"/>
          <p:cNvSpPr>
            <a:spLocks noGrp="1"/>
          </p:cNvSpPr>
          <p:nvPr>
            <p:ph type="title"/>
          </p:nvPr>
        </p:nvSpPr>
        <p:spPr>
          <a:xfrm>
            <a:off x="152400" y="314324"/>
            <a:ext cx="11201400" cy="624997"/>
          </a:xfrm>
        </p:spPr>
        <p:txBody>
          <a:bodyPr/>
          <a:lstStyle>
            <a:lvl1pPr>
              <a:lnSpc>
                <a:spcPct val="75000"/>
              </a:lnSpc>
              <a:defRPr/>
            </a:lvl1pPr>
          </a:lstStyle>
          <a:p>
            <a:r>
              <a:rPr lang="en-US"/>
              <a:t>Click to edit Master title style</a:t>
            </a:r>
          </a:p>
        </p:txBody>
      </p:sp>
      <p:sp>
        <p:nvSpPr>
          <p:cNvPr id="10" name="Footer Placeholder 4"/>
          <p:cNvSpPr>
            <a:spLocks noGrp="1"/>
          </p:cNvSpPr>
          <p:nvPr>
            <p:ph type="ftr" sz="quarter" idx="3"/>
          </p:nvPr>
        </p:nvSpPr>
        <p:spPr>
          <a:xfrm>
            <a:off x="483624" y="6352611"/>
            <a:ext cx="2219325" cy="274638"/>
          </a:xfrm>
          <a:prstGeom prst="rect">
            <a:avLst/>
          </a:prstGeom>
          <a:noFill/>
        </p:spPr>
        <p:txBody>
          <a:bodyPr rIns="9144"/>
          <a:lstStyle>
            <a:lvl1pPr algn="ctr" eaLnBrk="1" fontAlgn="auto" hangingPunct="1">
              <a:spcBef>
                <a:spcPct val="0"/>
              </a:spcBef>
              <a:spcAft>
                <a:spcPct val="0"/>
              </a:spcAft>
              <a:defRPr sz="1000" smtClean="0">
                <a:solidFill>
                  <a:schemeClr val="tx1">
                    <a:lumMod val="50000"/>
                    <a:lumOff val="50000"/>
                  </a:schemeClr>
                </a:solidFill>
                <a:latin typeface="+mn-lt"/>
              </a:defRPr>
            </a:lvl1pPr>
          </a:lstStyle>
          <a:p>
            <a:pPr>
              <a:defRPr/>
            </a:pPr>
            <a:endParaRPr lang="en-US"/>
          </a:p>
        </p:txBody>
      </p:sp>
      <p:sp>
        <p:nvSpPr>
          <p:cNvPr id="11" name="Subtitle 2"/>
          <p:cNvSpPr>
            <a:spLocks noGrp="1"/>
          </p:cNvSpPr>
          <p:nvPr>
            <p:ph type="subTitle" idx="13"/>
          </p:nvPr>
        </p:nvSpPr>
        <p:spPr>
          <a:xfrm>
            <a:off x="152400" y="957942"/>
            <a:ext cx="11201400" cy="457200"/>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a:solidFill>
                  <a:srgbClr val="517CA6"/>
                </a:solidFill>
                <a:latin typeface="Barlow Semi Condensed Light" panose="020b060402020202020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14788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2_Title and Content">
    <p:spTree>
      <p:nvGrpSpPr>
        <p:cNvPr id="1" name=""/>
        <p:cNvGrpSpPr/>
        <p:nvPr/>
      </p:nvGrpSpPr>
      <p:grpSpPr>
        <a:xfrm>
          <a:off x="0" y="0"/>
          <a:ext cx="0" cy="0"/>
        </a:xfrm>
      </p:grpSpPr>
      <p:grpSp>
        <p:nvGrpSpPr>
          <p:cNvPr id="12" name="Group 11">
            <a:extLst>
              <a:ext uri="{FF2B5EF4-FFF2-40B4-BE49-F238E27FC236}">
                <a16:creationId xmlns:a16="http://schemas.microsoft.com/office/drawing/2014/main" id="{5077CA2D-AF66-45BA-BCA4-D3E0C83EE1FE}"/>
              </a:ext>
            </a:extLst>
          </p:cNvPr>
          <p:cNvGrpSpPr/>
          <p:nvPr userDrawn="1"/>
        </p:nvGrpSpPr>
        <p:grpSpPr>
          <a:xfrm>
            <a:off x="-548923" y="-19857"/>
            <a:ext cx="1856871" cy="6887785"/>
            <a:chOff x="-548923" y="-19857"/>
            <a:chExt cx="1856871" cy="6887785"/>
          </a:xfrm>
        </p:grpSpPr>
        <p:sp>
          <p:nvSpPr>
            <p:cNvPr id="13" name="Right Triangle 12">
              <a:extLst>
                <a:ext uri="{FF2B5EF4-FFF2-40B4-BE49-F238E27FC236}">
                  <a16:creationId xmlns:a16="http://schemas.microsoft.com/office/drawing/2014/main" id="{AC6ED6C1-BB23-4B2A-91ED-C0C6E50A8035}"/>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FAAA578E-E5A9-404D-B4A0-5B769B277689}"/>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D3CBA34-4CD0-47C8-86E8-FAB6BA9DE00B}"/>
              </a:ext>
            </a:extLst>
          </p:cNvPr>
          <p:cNvGrpSpPr/>
          <p:nvPr userDrawn="1"/>
        </p:nvGrpSpPr>
        <p:grpSpPr>
          <a:xfrm>
            <a:off x="-548923" y="-19857"/>
            <a:ext cx="1856871" cy="6887785"/>
            <a:chOff x="-548923" y="-19857"/>
            <a:chExt cx="1856871" cy="6887785"/>
          </a:xfrm>
        </p:grpSpPr>
        <p:sp>
          <p:nvSpPr>
            <p:cNvPr id="23" name="Right Triangle 22">
              <a:extLst>
                <a:ext uri="{FF2B5EF4-FFF2-40B4-BE49-F238E27FC236}">
                  <a16:creationId xmlns:a16="http://schemas.microsoft.com/office/drawing/2014/main" id="{C1E058BA-CC36-4C97-A4C0-AC461066CFAA}"/>
                </a:ext>
              </a:extLst>
            </p:cNvPr>
            <p:cNvSpPr/>
            <p:nvPr userDrawn="1"/>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B11CEDC-F3C5-427F-BB40-A83CD9D522AB}"/>
                </a:ext>
              </a:extLst>
            </p:cNvPr>
            <p:cNvSpPr/>
            <p:nvPr userDrawn="1"/>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505FC0A-383C-4012-9295-54C57D66F7BF}"/>
              </a:ext>
            </a:extLst>
          </p:cNvPr>
          <p:cNvSpPr/>
          <p:nvPr userDrawn="1"/>
        </p:nvSpPr>
        <p:spPr>
          <a:xfrm>
            <a:off x="-859" y="-29597"/>
            <a:ext cx="1592494" cy="6761000"/>
          </a:xfrm>
          <a:prstGeom prst="rect">
            <a:avLst/>
          </a:prstGeom>
          <a:gradFill>
            <a:gsLst>
              <a:gs pos="50000">
                <a:schemeClr val="bg1"/>
              </a:gs>
              <a:gs pos="0">
                <a:schemeClr val="bg1">
                  <a:alpha val="5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A5C0D3EA-28EA-4A17-B5E4-3C29EE9BE07F}"/>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713BE7F1-82F3-4C59-8E2E-B7CA64B5B862}"/>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B10D73-1600-47B6-8CF5-B8547E0CF009}"/>
              </a:ext>
            </a:extLst>
          </p:cNvPr>
          <p:cNvPicPr>
            <a:picLocks noChangeAspect="1"/>
          </p:cNvPicPr>
          <p:nvPr userDrawn="1"/>
        </p:nvPicPr>
        <p:blipFill>
          <a:blip r:embed="rId1"/>
          <a:stretch>
            <a:fillRect/>
          </a:stretch>
        </p:blipFill>
        <p:spPr>
          <a:xfrm>
            <a:off x="10653453" y="0"/>
            <a:ext cx="1591194" cy="6305550"/>
          </a:xfrm>
          <a:prstGeom prst="rect">
            <a:avLst/>
          </a:prstGeom>
          <a:gradFill>
            <a:gsLst>
              <a:gs pos="50000">
                <a:schemeClr val="bg1"/>
              </a:gs>
              <a:gs pos="0">
                <a:schemeClr val="bg1">
                  <a:alpha val="50000"/>
                </a:schemeClr>
              </a:gs>
              <a:gs pos="100000">
                <a:schemeClr val="bg1"/>
              </a:gs>
            </a:gsLst>
            <a:lin ang="5400000" scaled="1"/>
          </a:gradFill>
        </p:spPr>
      </p:pic>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329422-626D-41FD-8AE1-493D86BFACE3}"/>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EF3AFA-C94B-4659-B1DD-A49B749EBA39}"/>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Slide Number Placeholder 5">
            <a:extLst>
              <a:ext uri="{FF2B5EF4-FFF2-40B4-BE49-F238E27FC236}">
                <a16:creationId xmlns:a16="http://schemas.microsoft.com/office/drawing/2014/main" id="{BE5A9146-F390-4951-856C-6BD246DE7BA4}"/>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1</a:t>
            </a:fld>
            <a:endParaRPr lang="en-US">
              <a:latin typeface="Barlow" panose="00000500000000000000" pitchFamily="50" charset="0"/>
            </a:endParaRPr>
          </a:p>
        </p:txBody>
      </p:sp>
      <p:grpSp>
        <p:nvGrpSpPr>
          <p:cNvPr id="39" name="Group 38">
            <a:extLst>
              <a:ext uri="{FF2B5EF4-FFF2-40B4-BE49-F238E27FC236}">
                <a16:creationId xmlns:a16="http://schemas.microsoft.com/office/drawing/2014/main" id="{5D05B3F1-9B50-4DDD-91E8-AFA2C3F13E5C}"/>
              </a:ext>
            </a:extLst>
          </p:cNvPr>
          <p:cNvGrpSpPr/>
          <p:nvPr userDrawn="1"/>
        </p:nvGrpSpPr>
        <p:grpSpPr>
          <a:xfrm>
            <a:off x="-859" y="6305550"/>
            <a:ext cx="12243659" cy="552450"/>
            <a:chOff x="-51659" y="6305550"/>
            <a:chExt cx="12243659" cy="552450"/>
          </a:xfrm>
        </p:grpSpPr>
        <p:grpSp>
          <p:nvGrpSpPr>
            <p:cNvPr id="40" name="Group 39">
              <a:extLst>
                <a:ext uri="{FF2B5EF4-FFF2-40B4-BE49-F238E27FC236}">
                  <a16:creationId xmlns:a16="http://schemas.microsoft.com/office/drawing/2014/main" id="{28E5EFFE-3E2D-4A3E-A0CB-457B2D893445}"/>
                </a:ext>
              </a:extLst>
            </p:cNvPr>
            <p:cNvGrpSpPr/>
            <p:nvPr userDrawn="1"/>
          </p:nvGrpSpPr>
          <p:grpSpPr>
            <a:xfrm>
              <a:off x="-51659" y="6305550"/>
              <a:ext cx="12243659" cy="552450"/>
              <a:chOff x="-51659" y="6305550"/>
              <a:chExt cx="12243659" cy="552450"/>
            </a:xfrm>
            <a:solidFill>
              <a:schemeClr val="accent6">
                <a:lumMod val="20000"/>
                <a:lumOff val="80000"/>
              </a:schemeClr>
            </a:solidFill>
          </p:grpSpPr>
          <p:sp>
            <p:nvSpPr>
              <p:cNvPr id="42" name="Right Triangle 41">
                <a:extLst>
                  <a:ext uri="{FF2B5EF4-FFF2-40B4-BE49-F238E27FC236}">
                    <a16:creationId xmlns:a16="http://schemas.microsoft.com/office/drawing/2014/main" id="{563F35FD-B3C0-4856-8994-1DBE5382C8E5}"/>
                  </a:ext>
                </a:extLst>
              </p:cNvPr>
              <p:cNvSpPr/>
              <p:nvPr userDrawn="1"/>
            </p:nvSpPr>
            <p:spPr>
              <a:xfrm flipH="1">
                <a:off x="10769639" y="6305847"/>
                <a:ext cx="104484" cy="552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F52585A-66FA-47B8-910C-D09A5B1E1708}"/>
                  </a:ext>
                </a:extLst>
              </p:cNvPr>
              <p:cNvSpPr/>
              <p:nvPr userDrawn="1"/>
            </p:nvSpPr>
            <p:spPr>
              <a:xfrm>
                <a:off x="10874124" y="6305550"/>
                <a:ext cx="1317875"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4437CE9-C321-4B01-AE64-0ADA902187AE}"/>
                  </a:ext>
                </a:extLst>
              </p:cNvPr>
              <p:cNvSpPr/>
              <p:nvPr userDrawn="1"/>
            </p:nvSpPr>
            <p:spPr>
              <a:xfrm>
                <a:off x="-51659" y="6572583"/>
                <a:ext cx="12243659" cy="285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Graphic 40">
              <a:extLst>
                <a:ext uri="{FF2B5EF4-FFF2-40B4-BE49-F238E27FC236}">
                  <a16:creationId xmlns:a16="http://schemas.microsoft.com/office/drawing/2014/main" id="{4EAF74B4-2FB5-48E4-B558-CE850EF398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68717" y="6440937"/>
              <a:ext cx="866378" cy="274353"/>
            </a:xfrm>
            <a:prstGeom prst="rect">
              <a:avLst/>
            </a:prstGeom>
          </p:spPr>
        </p:pic>
      </p:grpSp>
      <p:sp>
        <p:nvSpPr>
          <p:cNvPr id="32" name="Date Placeholder 3">
            <a:extLst>
              <a:ext uri="{FF2B5EF4-FFF2-40B4-BE49-F238E27FC236}">
                <a16:creationId xmlns:a16="http://schemas.microsoft.com/office/drawing/2014/main" id="{2BC4FD21-532C-4B10-8FF7-A23FF5529C5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3" name="Footer Placeholder 4">
            <a:extLst>
              <a:ext uri="{FF2B5EF4-FFF2-40B4-BE49-F238E27FC236}">
                <a16:creationId xmlns:a16="http://schemas.microsoft.com/office/drawing/2014/main" id="{BB721E27-A1D8-448B-B420-ED4034FE377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4" name="Slide Number Placeholder 5">
            <a:extLst>
              <a:ext uri="{FF2B5EF4-FFF2-40B4-BE49-F238E27FC236}">
                <a16:creationId xmlns:a16="http://schemas.microsoft.com/office/drawing/2014/main" id="{36656628-8D18-4E31-ACDC-53509A85BBA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Tree>
    <p:extLst>
      <p:ext uri="{BB962C8B-B14F-4D97-AF65-F5344CB8AC3E}">
        <p14:creationId xmlns:p14="http://schemas.microsoft.com/office/powerpoint/2010/main" val="4306062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ScoreDist">
    <p:spTree>
      <p:nvGrpSpPr>
        <p:cNvPr id="1" name=""/>
        <p:cNvGrpSpPr/>
        <p:nvPr/>
      </p:nvGrpSpPr>
      <p:grpSpPr>
        <a:xfrm>
          <a:off x="0" y="0"/>
          <a:ext cx="0" cy="0"/>
        </a:xfrm>
      </p:grpSpPr>
      <p:sp>
        <p:nvSpPr>
          <p:cNvPr id="7" name="Slide Number Placeholder 6"/>
          <p:cNvSpPr>
            <a:spLocks noGrp="1"/>
          </p:cNvSpPr>
          <p:nvPr>
            <p:ph type="sldNum" sz="quarter" idx="11"/>
          </p:nvPr>
        </p:nvSpPr>
        <p:spPr>
          <a:xfrm>
            <a:off x="10809287" y="6424051"/>
            <a:ext cx="544513" cy="274638"/>
          </a:xfrm>
          <a:prstGeom prst="rect">
            <a:avLst/>
          </a:prstGeom>
        </p:spPr>
        <p:txBody>
          <a:bodyPr/>
          <a:lstStyle/>
          <a:p>
            <a:pPr>
              <a:defRPr/>
            </a:pPr>
            <a:fld id="{3C0981C7-A933-AA48-82F2-853C800CCD94}" type="slidenum">
              <a:rPr lang="en-US" smtClean="0"/>
              <a:pPr>
                <a:defRPr/>
              </a:pPr>
              <a:t>‹#›</a:t>
            </a:fld>
            <a:endParaRPr lang="en-US"/>
          </a:p>
        </p:txBody>
      </p:sp>
      <p:sp>
        <p:nvSpPr>
          <p:cNvPr id="8" name="Title 17"/>
          <p:cNvSpPr txBox="1"/>
          <p:nvPr/>
        </p:nvSpPr>
        <p:spPr bwMode="auto">
          <a:xfrm>
            <a:off x="1927160" y="175347"/>
            <a:ext cx="9465543" cy="5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ns12="http://schemas.openxmlformats.org/drawingml/2006/lockedCanvas" xmlns:ns11="http://schemas.openxmlformats.org/drawingml/2006/compatibility" xmlns:xdr="http://schemas.openxmlformats.org/drawingml/2006/spreadsheetDrawing" xmlns:wp="http://schemas.openxmlformats.org/drawingml/2006/wordprocessingDrawing" xmlns:pic="http://schemas.openxmlformats.org/drawingml/2006/picture" xmlns:dgm="http://schemas.openxmlformats.org/drawingml/2006/diagram" xmlns:ns6="http://schemas.openxmlformats.org/drawingml/2006/chartDrawing" xmlns:c="http://schemas.openxmlformats.org/drawingml/2006/chart" xmlns:mc="http://schemas.openxmlformats.org/markup-compatibility/2006" xmlns="" val="1"/>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bg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a:lstStyle>
          <a:p>
            <a:r>
              <a:rPr lang="en-US"/>
              <a:t>Click to edit Master title style</a:t>
            </a:r>
          </a:p>
        </p:txBody>
      </p:sp>
      <p:sp>
        <p:nvSpPr>
          <p:cNvPr id="6" name="Title 1"/>
          <p:cNvSpPr>
            <a:spLocks noGrp="1"/>
          </p:cNvSpPr>
          <p:nvPr>
            <p:ph type="title"/>
          </p:nvPr>
        </p:nvSpPr>
        <p:spPr>
          <a:xfrm>
            <a:off x="228600" y="314324"/>
            <a:ext cx="11125200" cy="624997"/>
          </a:xfrm>
        </p:spPr>
        <p:txBody>
          <a:bodyPr/>
          <a:lstStyle/>
          <a:p>
            <a:r>
              <a:rPr lang="en-US"/>
              <a:t>Click to edit Master title style</a:t>
            </a:r>
          </a:p>
        </p:txBody>
      </p:sp>
      <p:sp>
        <p:nvSpPr>
          <p:cNvPr id="10" name="Content Placeholder 2"/>
          <p:cNvSpPr>
            <a:spLocks noGrp="1"/>
          </p:cNvSpPr>
          <p:nvPr>
            <p:ph sz="half" idx="1"/>
          </p:nvPr>
        </p:nvSpPr>
        <p:spPr>
          <a:xfrm>
            <a:off x="1572768" y="1609344"/>
            <a:ext cx="3282696" cy="1225296"/>
          </a:xfrm>
        </p:spPr>
        <p:txBody>
          <a:bodyPr>
            <a:normAutofit/>
          </a:bodyPr>
          <a:lstStyle>
            <a:lvl1pPr algn="ctr">
              <a:defRPr sz="2400">
                <a:latin typeface="Barlow Light" panose="00000400000000000000" pitchFamily="2" charset="0"/>
              </a:defRPr>
            </a:lvl1pPr>
            <a:lvl2pPr algn="ctr">
              <a:defRPr sz="2400">
                <a:latin typeface="Barlow Light" panose="00000400000000000000" pitchFamily="2" charset="0"/>
              </a:defRPr>
            </a:lvl2pPr>
            <a:lvl3pPr algn="ctr">
              <a:defRPr sz="2400">
                <a:latin typeface="Barlow Light" panose="00000400000000000000" pitchFamily="2" charset="0"/>
              </a:defRPr>
            </a:lvl3pPr>
            <a:lvl4pPr algn="ctr">
              <a:defRPr sz="2400">
                <a:latin typeface="Barlow Light" panose="00000400000000000000" pitchFamily="2" charset="0"/>
              </a:defRPr>
            </a:lvl4pPr>
            <a:lvl5pPr algn="ctr">
              <a:defRPr sz="2400">
                <a:latin typeface="Barlow Light" panose="000004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p:cNvSpPr>
            <a:spLocks noGrp="1"/>
          </p:cNvSpPr>
          <p:nvPr>
            <p:ph type="subTitle" idx="13"/>
          </p:nvPr>
        </p:nvSpPr>
        <p:spPr>
          <a:xfrm>
            <a:off x="228600" y="957942"/>
            <a:ext cx="11125200" cy="457200"/>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a:solidFill>
                  <a:srgbClr val="517CA6"/>
                </a:solidFill>
                <a:latin typeface="Barlow Semi Condensed Light" panose="020b060402020202020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946390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630C0A47-E455-41D0-8B2A-44B342621B15}"/>
              </a:ext>
            </a:extLst>
          </p:cNvPr>
          <p:cNvSpPr>
            <a:spLocks noGrp="1"/>
          </p:cNvSpPr>
          <p:nvPr>
            <p:ph type="ctrTitle" hasCustomPrompt="1"/>
          </p:nvPr>
        </p:nvSpPr>
        <p:spPr>
          <a:xfrm>
            <a:off x="1524000" y="1122363"/>
            <a:ext cx="9144000" cy="2387600"/>
          </a:xfrm>
        </p:spPr>
        <p:txBody>
          <a:bodyPr anchor="ctr">
            <a:normAutofit/>
          </a:bodyPr>
          <a:lstStyle>
            <a:lvl1pPr algn="ctr">
              <a:defRPr sz="6000" b="1">
                <a:latin typeface="Barlow" panose="00000500000000000000" pitchFamily="50" charset="0"/>
                <a:ea typeface="Yu Gothic Light" panose="020b0300000000000000" pitchFamily="34" charset="-128"/>
              </a:defRPr>
            </a:lvl1pPr>
          </a:lstStyle>
          <a:p>
            <a:r>
              <a:rPr lang="en-US"/>
              <a:t>Click to Edit Title</a:t>
            </a:r>
          </a:p>
        </p:txBody>
      </p:sp>
      <p:sp>
        <p:nvSpPr>
          <p:cNvPr id="3" name="Subtitle 2">
            <a:extLst>
              <a:ext uri="{FF2B5EF4-FFF2-40B4-BE49-F238E27FC236}">
                <a16:creationId xmlns:a16="http://schemas.microsoft.com/office/drawing/2014/main" id="{8B3CFFF7-0DEB-4D37-9C01-45B460BE8ECF}"/>
              </a:ext>
            </a:extLst>
          </p:cNvPr>
          <p:cNvSpPr>
            <a:spLocks noGrp="1"/>
          </p:cNvSpPr>
          <p:nvPr>
            <p:ph type="subTitle" idx="1" hasCustomPrompt="1"/>
          </p:nvPr>
        </p:nvSpPr>
        <p:spPr>
          <a:xfrm>
            <a:off x="1524000" y="3776698"/>
            <a:ext cx="9144000" cy="1481101"/>
          </a:xfrm>
        </p:spPr>
        <p:txBody>
          <a:bodyPr>
            <a:normAutofit/>
          </a:bodyPr>
          <a:lstStyle>
            <a:lvl1pPr marL="0" indent="0" algn="ctr">
              <a:buNone/>
              <a:defRPr sz="2400" b="1">
                <a:latin typeface="Barlow" panose="00000500000000000000" pitchFamily="50" charset="0"/>
                <a:ea typeface="Yu Gothic UI Semibold" panose="020b07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Sub-header Title</a:t>
            </a:r>
          </a:p>
        </p:txBody>
      </p:sp>
      <p:pic>
        <p:nvPicPr>
          <p:cNvPr id="9" name="Graphic 8">
            <a:extLst>
              <a:ext uri="{FF2B5EF4-FFF2-40B4-BE49-F238E27FC236}">
                <a16:creationId xmlns:a16="http://schemas.microsoft.com/office/drawing/2014/main" id="{29F4784F-3A54-43F3-B7BA-400275BB137E}"/>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904605" cy="6570325"/>
          </a:xfrm>
          <a:prstGeom prst="rect">
            <a:avLst/>
          </a:prstGeom>
        </p:spPr>
      </p:pic>
      <p:sp>
        <p:nvSpPr>
          <p:cNvPr id="5" name="Slide Number Placeholder 5">
            <a:extLst>
              <a:ext uri="{FF2B5EF4-FFF2-40B4-BE49-F238E27FC236}">
                <a16:creationId xmlns:a16="http://schemas.microsoft.com/office/drawing/2014/main" id="{D8F886AA-5E51-402F-A90B-2C42CE55E858}"/>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solidFill>
                  <a:schemeClr val="bg1"/>
                </a:solidFill>
                <a:latin typeface="Barlow" panose="00000500000000000000" pitchFamily="50" charset="0"/>
              </a:rPr>
              <a:t>‹#›</a:t>
            </a:fld>
            <a:endParaRPr lang="en-US">
              <a:solidFill>
                <a:schemeClr val="bg1"/>
              </a:solidFill>
              <a:latin typeface="Barlow" panose="00000500000000000000" pitchFamily="50" charset="0"/>
            </a:endParaRPr>
          </a:p>
        </p:txBody>
      </p:sp>
    </p:spTree>
    <p:extLst>
      <p:ext uri="{BB962C8B-B14F-4D97-AF65-F5344CB8AC3E}">
        <p14:creationId xmlns:p14="http://schemas.microsoft.com/office/powerpoint/2010/main" val="206154688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2_Title and Content">
    <p:spTree>
      <p:nvGrpSpPr>
        <p:cNvPr id="1" name=""/>
        <p:cNvGrpSpPr/>
        <p:nvPr/>
      </p:nvGrpSpPr>
      <p:grpSpPr>
        <a:xfrm>
          <a:off x="0" y="0"/>
          <a:ext cx="0" cy="0"/>
        </a:xfrm>
      </p:grpSpPr>
      <p:sp>
        <p:nvSpPr>
          <p:cNvPr id="11" name="Right Triangle 10">
            <a:extLst>
              <a:ext uri="{FF2B5EF4-FFF2-40B4-BE49-F238E27FC236}">
                <a16:creationId xmlns:a16="http://schemas.microsoft.com/office/drawing/2014/main" id="{A5C0D3EA-28EA-4A17-B5E4-3C29EE9BE07F}"/>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077CA2D-AF66-45BA-BCA4-D3E0C83EE1FE}"/>
              </a:ext>
            </a:extLst>
          </p:cNvPr>
          <p:cNvGrpSpPr/>
          <p:nvPr userDrawn="1"/>
        </p:nvGrpSpPr>
        <p:grpSpPr>
          <a:xfrm>
            <a:off x="-566175" y="-19857"/>
            <a:ext cx="1856871" cy="6887785"/>
            <a:chOff x="-548923" y="-19857"/>
            <a:chExt cx="1856871" cy="6887785"/>
          </a:xfrm>
        </p:grpSpPr>
        <p:sp>
          <p:nvSpPr>
            <p:cNvPr id="13" name="Right Triangle 12">
              <a:extLst>
                <a:ext uri="{FF2B5EF4-FFF2-40B4-BE49-F238E27FC236}">
                  <a16:creationId xmlns:a16="http://schemas.microsoft.com/office/drawing/2014/main" id="{AC6ED6C1-BB23-4B2A-91ED-C0C6E50A8035}"/>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FAAA578E-E5A9-404D-B4A0-5B769B277689}"/>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24" name="Right Triangle 23">
            <a:extLst>
              <a:ext uri="{FF2B5EF4-FFF2-40B4-BE49-F238E27FC236}">
                <a16:creationId xmlns:a16="http://schemas.microsoft.com/office/drawing/2014/main" id="{8B11CEDC-F3C5-427F-BB40-A83CD9D522AB}"/>
              </a:ext>
            </a:extLst>
          </p:cNvPr>
          <p:cNvSpPr/>
          <p:nvPr userDrawn="1"/>
        </p:nvSpPr>
        <p:spPr>
          <a:xfrm flipV="1">
            <a:off x="-566175" y="-11231"/>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329422-626D-41FD-8AE1-493D86BFACE3}"/>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a16="http://schemas.microsoft.com/office/drawing/2014/main" id="{2BC4FD21-532C-4B10-8FF7-A23FF5529C5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3" name="Footer Placeholder 4">
            <a:extLst>
              <a:ext uri="{FF2B5EF4-FFF2-40B4-BE49-F238E27FC236}">
                <a16:creationId xmlns:a16="http://schemas.microsoft.com/office/drawing/2014/main" id="{BB721E27-A1D8-448B-B420-ED4034FE377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4" name="Slide Number Placeholder 5">
            <a:extLst>
              <a:ext uri="{FF2B5EF4-FFF2-40B4-BE49-F238E27FC236}">
                <a16:creationId xmlns:a16="http://schemas.microsoft.com/office/drawing/2014/main" id="{36656628-8D18-4E31-ACDC-53509A85BBA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EF3AFA-C94B-4659-B1DD-A49B749EBA39}"/>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Rectangle 34">
            <a:extLst>
              <a:ext uri="{FF2B5EF4-FFF2-40B4-BE49-F238E27FC236}">
                <a16:creationId xmlns:a16="http://schemas.microsoft.com/office/drawing/2014/main" id="{00F48C4F-E9A0-419E-8325-FBA6A5DC8F7A}"/>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F03258D-8343-444B-93CB-0524BE5AFC6B}"/>
              </a:ext>
            </a:extLst>
          </p:cNvPr>
          <p:cNvSpPr/>
          <p:nvPr userDrawn="1"/>
        </p:nvSpPr>
        <p:spPr>
          <a:xfrm>
            <a:off x="-91471" y="6574914"/>
            <a:ext cx="241539" cy="334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49226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4" name="Right Triangle 23">
            <a:extLst>
              <a:ext uri="{FF2B5EF4-FFF2-40B4-BE49-F238E27FC236}">
                <a16:creationId xmlns:a16="http://schemas.microsoft.com/office/drawing/2014/main" id="{946FDA20-49D2-4400-8D66-4DB51FFD4F4C}"/>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A49E9B1-6E06-481F-8B72-09EDEE820F8C}"/>
              </a:ext>
            </a:extLst>
          </p:cNvPr>
          <p:cNvGrpSpPr/>
          <p:nvPr userDrawn="1"/>
        </p:nvGrpSpPr>
        <p:grpSpPr>
          <a:xfrm>
            <a:off x="-566175" y="-19857"/>
            <a:ext cx="1856871" cy="6887785"/>
            <a:chOff x="-548923" y="-19857"/>
            <a:chExt cx="1856871" cy="6887785"/>
          </a:xfrm>
        </p:grpSpPr>
        <p:sp>
          <p:nvSpPr>
            <p:cNvPr id="26" name="Right Triangle 25">
              <a:extLst>
                <a:ext uri="{FF2B5EF4-FFF2-40B4-BE49-F238E27FC236}">
                  <a16:creationId xmlns:a16="http://schemas.microsoft.com/office/drawing/2014/main" id="{A2A42832-7BC5-46CB-8572-EC92E7CC4F8D}"/>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2D3ACACF-1F71-47F3-A4CA-3D5CCA4F5F54}"/>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ight Triangle 27">
            <a:extLst>
              <a:ext uri="{FF2B5EF4-FFF2-40B4-BE49-F238E27FC236}">
                <a16:creationId xmlns:a16="http://schemas.microsoft.com/office/drawing/2014/main" id="{0DF68ECC-921C-43CA-8CB7-B1FF089BD92D}"/>
              </a:ext>
            </a:extLst>
          </p:cNvPr>
          <p:cNvSpPr/>
          <p:nvPr userDrawn="1"/>
        </p:nvSpPr>
        <p:spPr>
          <a:xfrm flipV="1">
            <a:off x="-566175" y="-11231"/>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6C162F-3294-427E-AFD3-60F45F84C3F9}"/>
              </a:ext>
            </a:extLst>
          </p:cNvPr>
          <p:cNvSpPr/>
          <p:nvPr userDrawn="1"/>
        </p:nvSpPr>
        <p:spPr>
          <a:xfrm>
            <a:off x="-91471" y="6574914"/>
            <a:ext cx="241539" cy="334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02AF75-7647-4358-9461-3E46801B47F7}"/>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3" name="Date Placeholder 3">
            <a:extLst>
              <a:ext uri="{FF2B5EF4-FFF2-40B4-BE49-F238E27FC236}">
                <a16:creationId xmlns:a16="http://schemas.microsoft.com/office/drawing/2014/main" id="{DCD159E3-B75B-4B6D-BDC0-BC09F588A6C7}"/>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4" name="Footer Placeholder 4">
            <a:extLst>
              <a:ext uri="{FF2B5EF4-FFF2-40B4-BE49-F238E27FC236}">
                <a16:creationId xmlns:a16="http://schemas.microsoft.com/office/drawing/2014/main" id="{8411AEDF-38B8-4A24-8362-D3AAEFDB01EF}"/>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5" name="Slide Number Placeholder 5">
            <a:extLst>
              <a:ext uri="{FF2B5EF4-FFF2-40B4-BE49-F238E27FC236}">
                <a16:creationId xmlns:a16="http://schemas.microsoft.com/office/drawing/2014/main" id="{56E087E5-FB89-48E2-A26A-B3345F6429EF}"/>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6" name="Content Placeholder 2">
            <a:extLst>
              <a:ext uri="{FF2B5EF4-FFF2-40B4-BE49-F238E27FC236}">
                <a16:creationId xmlns:a16="http://schemas.microsoft.com/office/drawing/2014/main" id="{C9977747-4C02-42D2-BA85-4E3957454FB7}"/>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A27B9133-64DA-47A4-913F-1C498D69BC88}"/>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60381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18" name="Right Triangle 17">
            <a:extLst>
              <a:ext uri="{FF2B5EF4-FFF2-40B4-BE49-F238E27FC236}">
                <a16:creationId xmlns:a16="http://schemas.microsoft.com/office/drawing/2014/main" id="{8B95E5F9-04C0-46DB-B549-94FC1A0979D6}"/>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31F3728-10CD-411C-9B95-BCD323706EE9}"/>
              </a:ext>
            </a:extLst>
          </p:cNvPr>
          <p:cNvGrpSpPr/>
          <p:nvPr userDrawn="1"/>
        </p:nvGrpSpPr>
        <p:grpSpPr>
          <a:xfrm>
            <a:off x="-566175" y="-19857"/>
            <a:ext cx="1856871" cy="6887785"/>
            <a:chOff x="-548923" y="-19857"/>
            <a:chExt cx="1856871" cy="6887785"/>
          </a:xfrm>
        </p:grpSpPr>
        <p:sp>
          <p:nvSpPr>
            <p:cNvPr id="20" name="Right Triangle 19">
              <a:extLst>
                <a:ext uri="{FF2B5EF4-FFF2-40B4-BE49-F238E27FC236}">
                  <a16:creationId xmlns:a16="http://schemas.microsoft.com/office/drawing/2014/main" id="{B43CC50D-0085-40CC-8632-0BF5D5DF3BA4}"/>
                </a:ext>
              </a:extLst>
            </p:cNvPr>
            <p:cNvSpPr/>
            <p:nvPr/>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BC5DC4D9-CF10-4EF7-982F-7A976001DAE2}"/>
                </a:ext>
              </a:extLst>
            </p:cNvPr>
            <p:cNvSpPr/>
            <p:nvPr/>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ight Triangle 26">
            <a:extLst>
              <a:ext uri="{FF2B5EF4-FFF2-40B4-BE49-F238E27FC236}">
                <a16:creationId xmlns:a16="http://schemas.microsoft.com/office/drawing/2014/main" id="{B3804F9E-3C0B-4C92-9D8F-10BAFEB53061}"/>
              </a:ext>
            </a:extLst>
          </p:cNvPr>
          <p:cNvSpPr/>
          <p:nvPr userDrawn="1"/>
        </p:nvSpPr>
        <p:spPr>
          <a:xfrm flipV="1">
            <a:off x="-566175" y="-11231"/>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50B2D3-4363-4F37-A9B3-9C5BD9A86F19}"/>
              </a:ext>
            </a:extLst>
          </p:cNvPr>
          <p:cNvSpPr/>
          <p:nvPr userDrawn="1"/>
        </p:nvSpPr>
        <p:spPr>
          <a:xfrm>
            <a:off x="-91471" y="6574914"/>
            <a:ext cx="241539" cy="334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C27A2B-F996-414F-B96D-8BF9AC1ADB42}"/>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2" name="Date Placeholder 3">
            <a:extLst>
              <a:ext uri="{FF2B5EF4-FFF2-40B4-BE49-F238E27FC236}">
                <a16:creationId xmlns:a16="http://schemas.microsoft.com/office/drawing/2014/main" id="{E691437B-5729-4B65-A4C6-012648399DF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3" name="Footer Placeholder 4">
            <a:extLst>
              <a:ext uri="{FF2B5EF4-FFF2-40B4-BE49-F238E27FC236}">
                <a16:creationId xmlns:a16="http://schemas.microsoft.com/office/drawing/2014/main" id="{2F73CB1B-DF2A-4B96-A4BC-47513950FB3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4" name="Slide Number Placeholder 5">
            <a:extLst>
              <a:ext uri="{FF2B5EF4-FFF2-40B4-BE49-F238E27FC236}">
                <a16:creationId xmlns:a16="http://schemas.microsoft.com/office/drawing/2014/main" id="{1643E22A-404F-420E-8179-00E5E62928C9}"/>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8" name="Content Placeholder 2">
            <a:extLst>
              <a:ext uri="{FF2B5EF4-FFF2-40B4-BE49-F238E27FC236}">
                <a16:creationId xmlns:a16="http://schemas.microsoft.com/office/drawing/2014/main" id="{B3C3C0CD-CFD2-4EDD-B482-15CB362F0C34}"/>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Rectangle 35">
            <a:extLst>
              <a:ext uri="{FF2B5EF4-FFF2-40B4-BE49-F238E27FC236}">
                <a16:creationId xmlns:a16="http://schemas.microsoft.com/office/drawing/2014/main" id="{69AB3E31-1C02-4A7A-8779-A619E4F2B7A1}"/>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8355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F64782-3309-49F1-93BF-F9279239E97C}"/>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DF3A3259-A5E7-4125-AF0B-786D8FE8688E}"/>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A2E5C5C0-3554-4A68-BD5A-9FAC1E8EAB22}"/>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84AA28BF-FE35-452A-820B-6A4787C1F0D0}"/>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5" name="Content Placeholder 2">
            <a:extLst>
              <a:ext uri="{FF2B5EF4-FFF2-40B4-BE49-F238E27FC236}">
                <a16:creationId xmlns:a16="http://schemas.microsoft.com/office/drawing/2014/main" id="{4DF89CF5-016B-4D42-B69B-48C7F0B90FC5}"/>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08223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3734D-DB56-44A1-876A-70DD02F48ADB}"/>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BA9163E-B9D7-4831-A1AB-9663C63C3258}"/>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D97F9732-C7BE-4902-9918-7D821390380C}"/>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A3CFE3E1-2045-4E6D-B40D-A6393C6AF503}"/>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5" name="Content Placeholder 2">
            <a:extLst>
              <a:ext uri="{FF2B5EF4-FFF2-40B4-BE49-F238E27FC236}">
                <a16:creationId xmlns:a16="http://schemas.microsoft.com/office/drawing/2014/main" id="{E56F3953-AEF0-4FD7-B6B2-FADF07157879}"/>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61295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6F5D41-B370-406D-8829-DB4F2E6A14EB}"/>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D6AA1DC9-D6F2-4CA0-8859-8DB8DE772B08}"/>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0" name="Footer Placeholder 4">
            <a:extLst>
              <a:ext uri="{FF2B5EF4-FFF2-40B4-BE49-F238E27FC236}">
                <a16:creationId xmlns:a16="http://schemas.microsoft.com/office/drawing/2014/main" id="{1DB7D3A3-FA2B-438A-8242-969E09453028}"/>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1" name="Slide Number Placeholder 5">
            <a:extLst>
              <a:ext uri="{FF2B5EF4-FFF2-40B4-BE49-F238E27FC236}">
                <a16:creationId xmlns:a16="http://schemas.microsoft.com/office/drawing/2014/main" id="{89BD34A8-8228-4EAE-8B9C-E840E549198A}"/>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5" name="Content Placeholder 2">
            <a:extLst>
              <a:ext uri="{FF2B5EF4-FFF2-40B4-BE49-F238E27FC236}">
                <a16:creationId xmlns:a16="http://schemas.microsoft.com/office/drawing/2014/main" id="{303A0BDE-E798-4A61-A67E-9BF06E7E4D63}"/>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49534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pic>
        <p:nvPicPr>
          <p:cNvPr id="7" name="Graphic 6">
            <a:extLst>
              <a:ext uri="{FF2B5EF4-FFF2-40B4-BE49-F238E27FC236}">
                <a16:creationId xmlns:a16="http://schemas.microsoft.com/office/drawing/2014/main" id="{B996700D-135C-439D-B379-E255F1261487}"/>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904605" cy="6570325"/>
          </a:xfrm>
          <a:prstGeom prst="rect">
            <a:avLst/>
          </a:prstGeom>
        </p:spPr>
      </p:pic>
      <p:sp>
        <p:nvSpPr>
          <p:cNvPr id="2" name="Title 1">
            <a:extLst>
              <a:ext uri="{FF2B5EF4-FFF2-40B4-BE49-F238E27FC236}">
                <a16:creationId xmlns:a16="http://schemas.microsoft.com/office/drawing/2014/main" id="{1E94CD57-1DBC-4A13-A603-B3423DF72455}"/>
              </a:ext>
            </a:extLst>
          </p:cNvPr>
          <p:cNvSpPr>
            <a:spLocks noGrp="1"/>
          </p:cNvSpPr>
          <p:nvPr>
            <p:ph type="title"/>
          </p:nvPr>
        </p:nvSpPr>
        <p:spPr>
          <a:xfrm>
            <a:off x="831850" y="1709738"/>
            <a:ext cx="10515600" cy="2852737"/>
          </a:xfrm>
        </p:spPr>
        <p:txBody>
          <a:bodyPr anchor="b"/>
          <a:lstStyle>
            <a:lvl1pPr>
              <a:defRPr sz="6000">
                <a:latin typeface="Barlow Semi Condensed Light" panose="00000406000000000000" pitchFamily="50" charset="0"/>
                <a:ea typeface="Yu Gothic Light" panose="020b0300000000000000" pitchFamily="34" charset="-128"/>
              </a:defRPr>
            </a:lvl1pPr>
          </a:lstStyle>
          <a:p>
            <a:r>
              <a:rPr lang="en-US"/>
              <a:t>Click to edit Master title style</a:t>
            </a:r>
          </a:p>
        </p:txBody>
      </p:sp>
      <p:sp>
        <p:nvSpPr>
          <p:cNvPr id="3" name="Text Placeholder 2">
            <a:extLst>
              <a:ext uri="{FF2B5EF4-FFF2-40B4-BE49-F238E27FC236}">
                <a16:creationId xmlns:a16="http://schemas.microsoft.com/office/drawing/2014/main" id="{F2CA474E-53D0-4468-868C-695AF4A3D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9E4EB0D7-015C-4662-8635-D9ADEFA55C69}"/>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249AA5E8-2EB4-45C8-9D14-70C74EFCF130}"/>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F68E2E5C-CF40-44C3-A7E9-5DD91E389514}"/>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1" name="Slide Number Placeholder 5">
            <a:extLst>
              <a:ext uri="{FF2B5EF4-FFF2-40B4-BE49-F238E27FC236}">
                <a16:creationId xmlns:a16="http://schemas.microsoft.com/office/drawing/2014/main" id="{14088F33-28B8-48C7-85C7-B532F8AFB0E9}"/>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solidFill>
                  <a:schemeClr val="bg1"/>
                </a:solidFill>
                <a:latin typeface="Barlow" panose="00000500000000000000" pitchFamily="50" charset="0"/>
              </a:rPr>
              <a:t>‹#›</a:t>
            </a:fld>
            <a:endParaRPr lang="en-US">
              <a:solidFill>
                <a:schemeClr val="bg1"/>
              </a:solidFill>
              <a:latin typeface="Barlow" panose="00000500000000000000" pitchFamily="50" charset="0"/>
            </a:endParaRPr>
          </a:p>
        </p:txBody>
      </p:sp>
    </p:spTree>
    <p:extLst>
      <p:ext uri="{BB962C8B-B14F-4D97-AF65-F5344CB8AC3E}">
        <p14:creationId xmlns:p14="http://schemas.microsoft.com/office/powerpoint/2010/main" val="2383994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C76F0C13-AF5F-4CCB-97D6-5845596DC37F}"/>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1B935-B73E-4958-B9FB-F8C8C3E53774}"/>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544ED-A095-45BD-BC9A-0989FA68169A}"/>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C3D7B057-3C6F-4B9B-859C-D3EDC1065E12}"/>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92B1E4F5-86EC-4009-A9EE-AEEF58D93616}"/>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7CF1FD80-E102-4E56-992A-B6A00D014B1F}"/>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4852775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grpSp>
        <p:nvGrpSpPr>
          <p:cNvPr id="26" name="Group 25">
            <a:extLst>
              <a:ext uri="{FF2B5EF4-FFF2-40B4-BE49-F238E27FC236}">
                <a16:creationId xmlns:a16="http://schemas.microsoft.com/office/drawing/2014/main" id="{8D0B483A-9B86-4715-9187-B4576D6C64A0}"/>
              </a:ext>
            </a:extLst>
          </p:cNvPr>
          <p:cNvGrpSpPr/>
          <p:nvPr userDrawn="1"/>
        </p:nvGrpSpPr>
        <p:grpSpPr>
          <a:xfrm>
            <a:off x="-548923" y="-19856"/>
            <a:ext cx="1856871" cy="6457168"/>
            <a:chOff x="-548923" y="-19857"/>
            <a:chExt cx="1856871" cy="6887785"/>
          </a:xfrm>
        </p:grpSpPr>
        <p:sp>
          <p:nvSpPr>
            <p:cNvPr id="27" name="Right Triangle 26">
              <a:extLst>
                <a:ext uri="{FF2B5EF4-FFF2-40B4-BE49-F238E27FC236}">
                  <a16:creationId xmlns:a16="http://schemas.microsoft.com/office/drawing/2014/main" id="{650FDA52-ECAD-454B-8B41-31CEAF377F49}"/>
                </a:ext>
              </a:extLst>
            </p:cNvPr>
            <p:cNvSpPr/>
            <p:nvPr userDrawn="1"/>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F577DE9E-F9AE-428C-B040-5F3355B607F1}"/>
                </a:ext>
              </a:extLst>
            </p:cNvPr>
            <p:cNvSpPr/>
            <p:nvPr userDrawn="1"/>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FE98847-686F-43EC-AFDE-7994E36662C2}"/>
              </a:ext>
            </a:extLst>
          </p:cNvPr>
          <p:cNvSpPr/>
          <p:nvPr userDrawn="1"/>
        </p:nvSpPr>
        <p:spPr>
          <a:xfrm>
            <a:off x="-859" y="-29597"/>
            <a:ext cx="1592494" cy="6533914"/>
          </a:xfrm>
          <a:prstGeom prst="rect">
            <a:avLst/>
          </a:prstGeom>
          <a:gradFill>
            <a:gsLst>
              <a:gs pos="50000">
                <a:schemeClr val="bg1"/>
              </a:gs>
              <a:gs pos="0">
                <a:schemeClr val="bg1">
                  <a:alpha val="5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492A0EFA-19BB-41FB-A8E0-C0E88F9DD8D1}"/>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748594A5-BD8C-483C-8776-D896972B6732}"/>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D3FFB037-03B2-4AF8-BE8A-B7FAC5BA55CC}"/>
              </a:ext>
            </a:extLst>
          </p:cNvPr>
          <p:cNvPicPr>
            <a:picLocks noChangeAspect="1"/>
          </p:cNvPicPr>
          <p:nvPr userDrawn="1"/>
        </p:nvPicPr>
        <p:blipFill>
          <a:blip r:embed="rId1"/>
          <a:stretch>
            <a:fillRect/>
          </a:stretch>
        </p:blipFill>
        <p:spPr>
          <a:xfrm>
            <a:off x="10653453" y="0"/>
            <a:ext cx="1591194" cy="6305550"/>
          </a:xfrm>
          <a:prstGeom prst="rect">
            <a:avLst/>
          </a:prstGeom>
          <a:gradFill>
            <a:gsLst>
              <a:gs pos="50000">
                <a:schemeClr val="bg1"/>
              </a:gs>
              <a:gs pos="0">
                <a:schemeClr val="bg1">
                  <a:alpha val="50000"/>
                </a:schemeClr>
              </a:gs>
              <a:gs pos="100000">
                <a:schemeClr val="bg1"/>
              </a:gs>
            </a:gsLst>
            <a:lin ang="5400000" scaled="1"/>
          </a:gradFill>
        </p:spPr>
      </p:pic>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02AF75-7647-4358-9461-3E46801B47F7}"/>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1" name="Date Placeholder 3">
            <a:extLst>
              <a:ext uri="{FF2B5EF4-FFF2-40B4-BE49-F238E27FC236}">
                <a16:creationId xmlns:a16="http://schemas.microsoft.com/office/drawing/2014/main" id="{16B24C3C-2EE4-4E11-9947-0F81EAC39CF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2" name="Footer Placeholder 4">
            <a:extLst>
              <a:ext uri="{FF2B5EF4-FFF2-40B4-BE49-F238E27FC236}">
                <a16:creationId xmlns:a16="http://schemas.microsoft.com/office/drawing/2014/main" id="{F5E0FBF2-888B-4D02-B468-7A2B75ABB349}"/>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6" name="Slide Number Placeholder 5">
            <a:extLst>
              <a:ext uri="{FF2B5EF4-FFF2-40B4-BE49-F238E27FC236}">
                <a16:creationId xmlns:a16="http://schemas.microsoft.com/office/drawing/2014/main" id="{E6AA3ECF-A78C-4B72-801B-4F06FB49AA4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7" name="Slide Number Placeholder 5">
            <a:extLst>
              <a:ext uri="{FF2B5EF4-FFF2-40B4-BE49-F238E27FC236}">
                <a16:creationId xmlns:a16="http://schemas.microsoft.com/office/drawing/2014/main" id="{17E352B4-04FD-41B9-9B37-E5715E78CC1F}"/>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
        <p:nvSpPr>
          <p:cNvPr id="38" name="Content Placeholder 2">
            <a:extLst>
              <a:ext uri="{FF2B5EF4-FFF2-40B4-BE49-F238E27FC236}">
                <a16:creationId xmlns:a16="http://schemas.microsoft.com/office/drawing/2014/main" id="{75DB86A8-62FA-4AE1-9A52-D96895EC4152}"/>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88CF5FD-453F-47CD-B6FD-4EF786C405E2}"/>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898258"/>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0956F82B-18A3-4043-B89E-CC953F4CC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41039-842B-46CF-81B4-FA51CFB90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EE8E7-60E9-4A3C-9900-6D85206F0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5331B-6D16-4406-9CF1-F1E6F9224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77E62-EC1F-4F6F-8C70-96D534DC57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015BF40-B8E9-4C22-AC34-28B671E1405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1" name="Footer Placeholder 4">
            <a:extLst>
              <a:ext uri="{FF2B5EF4-FFF2-40B4-BE49-F238E27FC236}">
                <a16:creationId xmlns:a16="http://schemas.microsoft.com/office/drawing/2014/main" id="{DB1CCD5C-E8CC-400A-BFBD-DEA1233D85A5}"/>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2" name="Slide Number Placeholder 5">
            <a:extLst>
              <a:ext uri="{FF2B5EF4-FFF2-40B4-BE49-F238E27FC236}">
                <a16:creationId xmlns:a16="http://schemas.microsoft.com/office/drawing/2014/main" id="{0E44C04E-7CC0-4208-BC19-DA736974FB68}"/>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243712860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7139CF5E-50EC-481C-ADAF-7A23ECCD9998}"/>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706F4CE9-63F1-4777-91C2-973A35A848AD}"/>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7" name="Footer Placeholder 4">
            <a:extLst>
              <a:ext uri="{FF2B5EF4-FFF2-40B4-BE49-F238E27FC236}">
                <a16:creationId xmlns:a16="http://schemas.microsoft.com/office/drawing/2014/main" id="{FD863096-68A0-45A7-B5FB-F968E42652F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8" name="Slide Number Placeholder 5">
            <a:extLst>
              <a:ext uri="{FF2B5EF4-FFF2-40B4-BE49-F238E27FC236}">
                <a16:creationId xmlns:a16="http://schemas.microsoft.com/office/drawing/2014/main" id="{48881F06-4D7F-40E2-8A87-79C95A49BB0D}"/>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24698236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Date Placeholder 3">
            <a:extLst>
              <a:ext uri="{FF2B5EF4-FFF2-40B4-BE49-F238E27FC236}">
                <a16:creationId xmlns:a16="http://schemas.microsoft.com/office/drawing/2014/main" id="{D9AC3BAE-2674-40FE-9D1E-3532829C2AD0}"/>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6" name="Footer Placeholder 4">
            <a:extLst>
              <a:ext uri="{FF2B5EF4-FFF2-40B4-BE49-F238E27FC236}">
                <a16:creationId xmlns:a16="http://schemas.microsoft.com/office/drawing/2014/main" id="{46B2DF65-CC4A-41AF-BE25-90486CEB09E5}"/>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7" name="Slide Number Placeholder 5">
            <a:extLst>
              <a:ext uri="{FF2B5EF4-FFF2-40B4-BE49-F238E27FC236}">
                <a16:creationId xmlns:a16="http://schemas.microsoft.com/office/drawing/2014/main" id="{BA1B78A4-E267-4EA9-B52C-7F53D71BAEB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338496261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DF79C2D1-3276-4FCA-A55C-C00F133BD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E0949-5BDF-419C-9491-FF6F9CD6F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1AA9B-7D76-416D-833B-84B9EAD7D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41A4AE50-76B1-41B8-BE7C-AD998AD21452}"/>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B2C21A62-E2FE-44E5-B3A3-1ECC818CDBC2}"/>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0BDA2465-7096-42D4-B607-A613ABD94AB3}"/>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46911272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C5D0D4A8-2EBF-4977-96CA-91C177D0C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EFF6A-0D3D-4CD4-9206-CE9C3EB4C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2E7BD1A-3B54-44E0-BC77-845F5FF16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378FDA7-75A9-4AD2-8369-FFC43735A6B1}"/>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9" name="Footer Placeholder 4">
            <a:extLst>
              <a:ext uri="{FF2B5EF4-FFF2-40B4-BE49-F238E27FC236}">
                <a16:creationId xmlns:a16="http://schemas.microsoft.com/office/drawing/2014/main" id="{EA4637D2-2434-434A-A118-10FCDBBCBCEB}"/>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0" name="Slide Number Placeholder 5">
            <a:extLst>
              <a:ext uri="{FF2B5EF4-FFF2-40B4-BE49-F238E27FC236}">
                <a16:creationId xmlns:a16="http://schemas.microsoft.com/office/drawing/2014/main" id="{DD7D9557-3F63-4E5E-9B91-090B5C26830E}"/>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163802507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FA670EE4-AD01-4242-819E-696227AAB4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9D540-9347-4B8A-A2A1-00EB6DC0D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E55B66D-4824-4238-9A11-8CB2C6618C9E}"/>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8" name="Footer Placeholder 4">
            <a:extLst>
              <a:ext uri="{FF2B5EF4-FFF2-40B4-BE49-F238E27FC236}">
                <a16:creationId xmlns:a16="http://schemas.microsoft.com/office/drawing/2014/main" id="{8F7C0B96-EE21-4D2E-ADF5-9727BEF65D38}"/>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9" name="Slide Number Placeholder 5">
            <a:extLst>
              <a:ext uri="{FF2B5EF4-FFF2-40B4-BE49-F238E27FC236}">
                <a16:creationId xmlns:a16="http://schemas.microsoft.com/office/drawing/2014/main" id="{F400586A-C25E-49E6-89D9-AACD5044D2EC}"/>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30220764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43199A1-3DCB-4730-9B64-B30DFB6BC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EA7E3-A4B1-48C3-86A2-3ED6BE922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2526131-0F5F-46A4-B3CB-41A8BA25AF7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8" name="Footer Placeholder 4">
            <a:extLst>
              <a:ext uri="{FF2B5EF4-FFF2-40B4-BE49-F238E27FC236}">
                <a16:creationId xmlns:a16="http://schemas.microsoft.com/office/drawing/2014/main" id="{5A4427CC-2EFC-4429-BE24-FAA5F8748C16}"/>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9" name="Slide Number Placeholder 5">
            <a:extLst>
              <a:ext uri="{FF2B5EF4-FFF2-40B4-BE49-F238E27FC236}">
                <a16:creationId xmlns:a16="http://schemas.microsoft.com/office/drawing/2014/main" id="{89CEB200-7629-4234-A475-1509FCBFFB7A}"/>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Tree>
    <p:extLst>
      <p:ext uri="{BB962C8B-B14F-4D97-AF65-F5344CB8AC3E}">
        <p14:creationId xmlns:p14="http://schemas.microsoft.com/office/powerpoint/2010/main" val="14371430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grpSp>
        <p:nvGrpSpPr>
          <p:cNvPr id="34" name="Group 33">
            <a:extLst>
              <a:ext uri="{FF2B5EF4-FFF2-40B4-BE49-F238E27FC236}">
                <a16:creationId xmlns:a16="http://schemas.microsoft.com/office/drawing/2014/main" id="{6D646719-D7B1-4067-8048-29D00240AFAC}"/>
              </a:ext>
            </a:extLst>
          </p:cNvPr>
          <p:cNvGrpSpPr/>
          <p:nvPr userDrawn="1"/>
        </p:nvGrpSpPr>
        <p:grpSpPr>
          <a:xfrm>
            <a:off x="-548923" y="-19856"/>
            <a:ext cx="1856871" cy="6457168"/>
            <a:chOff x="-548923" y="-19857"/>
            <a:chExt cx="1856871" cy="6887785"/>
          </a:xfrm>
        </p:grpSpPr>
        <p:sp>
          <p:nvSpPr>
            <p:cNvPr id="38" name="Right Triangle 37">
              <a:extLst>
                <a:ext uri="{FF2B5EF4-FFF2-40B4-BE49-F238E27FC236}">
                  <a16:creationId xmlns:a16="http://schemas.microsoft.com/office/drawing/2014/main" id="{2D41B0C5-23A2-4739-82CF-C0BED3A2DF26}"/>
                </a:ext>
              </a:extLst>
            </p:cNvPr>
            <p:cNvSpPr/>
            <p:nvPr userDrawn="1"/>
          </p:nvSpPr>
          <p:spPr>
            <a:xfrm flipV="1">
              <a:off x="6450"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DA7A950E-1A1B-4016-9628-E024E06907B7}"/>
                </a:ext>
              </a:extLst>
            </p:cNvPr>
            <p:cNvSpPr/>
            <p:nvPr userDrawn="1"/>
          </p:nvSpPr>
          <p:spPr>
            <a:xfrm flipV="1">
              <a:off x="-548923" y="-19857"/>
              <a:ext cx="1301498" cy="6877857"/>
            </a:xfrm>
            <a:prstGeom prst="rtTriangle">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053218FF-459F-4432-BCBE-9829FE8A71E9}"/>
              </a:ext>
            </a:extLst>
          </p:cNvPr>
          <p:cNvSpPr/>
          <p:nvPr userDrawn="1"/>
        </p:nvSpPr>
        <p:spPr>
          <a:xfrm>
            <a:off x="-859" y="-29597"/>
            <a:ext cx="1592494" cy="6533914"/>
          </a:xfrm>
          <a:prstGeom prst="rect">
            <a:avLst/>
          </a:prstGeom>
          <a:gradFill>
            <a:gsLst>
              <a:gs pos="50000">
                <a:schemeClr val="bg1"/>
              </a:gs>
              <a:gs pos="0">
                <a:schemeClr val="bg1">
                  <a:alpha val="5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5A2C646F-1074-47AB-A4A5-D533A60DC2B4}"/>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B306B7CB-B911-444D-939B-34FE90856A42}"/>
              </a:ext>
            </a:extLst>
          </p:cNvPr>
          <p:cNvSpPr/>
          <p:nvPr userDrawn="1"/>
        </p:nvSpPr>
        <p:spPr>
          <a:xfrm flipH="1" flipV="1">
            <a:off x="10890502" y="-9929"/>
            <a:ext cx="1301498" cy="6877857"/>
          </a:xfrm>
          <a:prstGeom prst="rtTriangle">
            <a:avLst/>
          </a:prstGeom>
          <a:solidFill>
            <a:srgbClr val="DE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A21D1191-681E-42E1-B853-590FE52C30AC}"/>
              </a:ext>
            </a:extLst>
          </p:cNvPr>
          <p:cNvPicPr>
            <a:picLocks noChangeAspect="1"/>
          </p:cNvPicPr>
          <p:nvPr userDrawn="1"/>
        </p:nvPicPr>
        <p:blipFill>
          <a:blip r:embed="rId1"/>
          <a:stretch>
            <a:fillRect/>
          </a:stretch>
        </p:blipFill>
        <p:spPr>
          <a:xfrm>
            <a:off x="10653453" y="0"/>
            <a:ext cx="1591194" cy="6305550"/>
          </a:xfrm>
          <a:prstGeom prst="rect">
            <a:avLst/>
          </a:prstGeom>
          <a:gradFill>
            <a:gsLst>
              <a:gs pos="50000">
                <a:schemeClr val="bg1"/>
              </a:gs>
              <a:gs pos="0">
                <a:schemeClr val="bg1">
                  <a:alpha val="50000"/>
                </a:schemeClr>
              </a:gs>
              <a:gs pos="100000">
                <a:schemeClr val="bg1"/>
              </a:gs>
            </a:gsLst>
            <a:lin ang="5400000" scaled="1"/>
          </a:gradFill>
        </p:spPr>
      </p:pic>
      <p:sp>
        <p:nvSpPr>
          <p:cNvPr id="45" name="Slide Number Placeholder 5">
            <a:extLst>
              <a:ext uri="{FF2B5EF4-FFF2-40B4-BE49-F238E27FC236}">
                <a16:creationId xmlns:a16="http://schemas.microsoft.com/office/drawing/2014/main" id="{CB9B95D0-1087-4BDF-920A-3B0ABE211242}"/>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C27A2B-F996-414F-B96D-8BF9AC1ADB42}"/>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sp>
        <p:nvSpPr>
          <p:cNvPr id="35" name="Date Placeholder 3">
            <a:extLst>
              <a:ext uri="{FF2B5EF4-FFF2-40B4-BE49-F238E27FC236}">
                <a16:creationId xmlns:a16="http://schemas.microsoft.com/office/drawing/2014/main" id="{AE5C2CB7-E3A2-4A18-A46F-8D9CC7D34F19}"/>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36" name="Footer Placeholder 4">
            <a:extLst>
              <a:ext uri="{FF2B5EF4-FFF2-40B4-BE49-F238E27FC236}">
                <a16:creationId xmlns:a16="http://schemas.microsoft.com/office/drawing/2014/main" id="{EF2A5A5A-AE89-4E78-8314-37B7E01C9A53}"/>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37" name="Slide Number Placeholder 5">
            <a:extLst>
              <a:ext uri="{FF2B5EF4-FFF2-40B4-BE49-F238E27FC236}">
                <a16:creationId xmlns:a16="http://schemas.microsoft.com/office/drawing/2014/main" id="{03BC6B18-7010-43E2-AF4E-FFF998B4C6D6}"/>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39" name="Content Placeholder 2">
            <a:extLst>
              <a:ext uri="{FF2B5EF4-FFF2-40B4-BE49-F238E27FC236}">
                <a16:creationId xmlns:a16="http://schemas.microsoft.com/office/drawing/2014/main" id="{F3CB74E9-E896-4657-8A02-CC44CF83CD27}"/>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6B26A70D-7170-4EE6-9E39-11DCA0C9EE52}"/>
              </a:ext>
            </a:extLst>
          </p:cNvPr>
          <p:cNvSpPr/>
          <p:nvPr userDrawn="1"/>
        </p:nvSpPr>
        <p:spPr>
          <a:xfrm>
            <a:off x="12025223" y="6306354"/>
            <a:ext cx="241539" cy="6909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44514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F64782-3309-49F1-93BF-F9279239E97C}"/>
              </a:ext>
            </a:extLst>
          </p:cNvPr>
          <p:cNvCxnSpPr/>
          <p:nvPr userDrawn="1"/>
        </p:nvCxnSpPr>
        <p:spPr>
          <a:xfrm>
            <a:off x="838200" y="1143000"/>
            <a:ext cx="10515600" cy="0"/>
          </a:xfrm>
          <a:prstGeom prst="line">
            <a:avLst/>
          </a:prstGeom>
          <a:ln w="38100">
            <a:solidFill>
              <a:srgbClr val="87A4C0"/>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8EF26DA8-883C-431C-AD87-95EF1C3A97FE}"/>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3" name="Footer Placeholder 4">
            <a:extLst>
              <a:ext uri="{FF2B5EF4-FFF2-40B4-BE49-F238E27FC236}">
                <a16:creationId xmlns:a16="http://schemas.microsoft.com/office/drawing/2014/main" id="{459FEDE9-EDBE-494A-9107-DD2FC1B34A2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4" name="Slide Number Placeholder 5">
            <a:extLst>
              <a:ext uri="{FF2B5EF4-FFF2-40B4-BE49-F238E27FC236}">
                <a16:creationId xmlns:a16="http://schemas.microsoft.com/office/drawing/2014/main" id="{10DA752B-2EEE-4354-A2A0-3B392528D517}"/>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6" name="Content Placeholder 2">
            <a:extLst>
              <a:ext uri="{FF2B5EF4-FFF2-40B4-BE49-F238E27FC236}">
                <a16:creationId xmlns:a16="http://schemas.microsoft.com/office/drawing/2014/main" id="{BDCB98BE-8375-491F-A53D-3CCD9A091120}"/>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52D9558-826F-420C-88BC-3E5A0D6E1EFC}"/>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22549319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3734D-DB56-44A1-876A-70DD02F48ADB}"/>
              </a:ext>
            </a:extLst>
          </p:cNvPr>
          <p:cNvCxnSpPr/>
          <p:nvPr userDrawn="1"/>
        </p:nvCxnSpPr>
        <p:spPr>
          <a:xfrm>
            <a:off x="838200" y="1143000"/>
            <a:ext cx="10515600" cy="0"/>
          </a:xfrm>
          <a:prstGeom prst="line">
            <a:avLst/>
          </a:prstGeom>
          <a:ln w="38100">
            <a:solidFill>
              <a:srgbClr val="D7A67D"/>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98C32E75-AF40-4D45-BDAD-FEEDA0D33E3F}"/>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8" name="Footer Placeholder 4">
            <a:extLst>
              <a:ext uri="{FF2B5EF4-FFF2-40B4-BE49-F238E27FC236}">
                <a16:creationId xmlns:a16="http://schemas.microsoft.com/office/drawing/2014/main" id="{DD7A852E-C8C3-4DC7-8A4E-FB5C2627F45D}"/>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9" name="Slide Number Placeholder 5">
            <a:extLst>
              <a:ext uri="{FF2B5EF4-FFF2-40B4-BE49-F238E27FC236}">
                <a16:creationId xmlns:a16="http://schemas.microsoft.com/office/drawing/2014/main" id="{0E3CF75A-34C4-407D-AB15-E9547DEF1145}"/>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21" name="Content Placeholder 2">
            <a:extLst>
              <a:ext uri="{FF2B5EF4-FFF2-40B4-BE49-F238E27FC236}">
                <a16:creationId xmlns:a16="http://schemas.microsoft.com/office/drawing/2014/main" id="{F429D80E-FE61-4A82-A67A-D624560B6478}"/>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07D7169-3451-439F-B0AA-CCC8D1EF1A2C}"/>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8638225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D35FA1A-4D96-4F3B-8B70-7F03B5DBEA33}"/>
              </a:ext>
            </a:extLst>
          </p:cNvPr>
          <p:cNvSpPr>
            <a:spLocks noGrp="1"/>
          </p:cNvSpPr>
          <p:nvPr>
            <p:ph type="title" hasCustomPrompt="1"/>
          </p:nvPr>
        </p:nvSpPr>
        <p:spPr>
          <a:xfrm>
            <a:off x="742950" y="603251"/>
            <a:ext cx="10610850" cy="539750"/>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5E69D8A-D62B-443F-9480-4CC852D55E75}"/>
              </a:ext>
            </a:extLst>
          </p:cNvPr>
          <p:cNvCxnSpPr/>
          <p:nvPr/>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6F5D41-B370-406D-8829-DB4F2E6A14EB}"/>
              </a:ext>
            </a:extLst>
          </p:cNvPr>
          <p:cNvCxnSpPr/>
          <p:nvPr userDrawn="1"/>
        </p:nvCxnSpPr>
        <p:spPr>
          <a:xfrm>
            <a:off x="838200" y="1143000"/>
            <a:ext cx="10515600" cy="0"/>
          </a:xfrm>
          <a:prstGeom prst="line">
            <a:avLst/>
          </a:prstGeom>
          <a:ln w="38100">
            <a:solidFill>
              <a:srgbClr val="92A67E"/>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76BE9B0B-81C4-43FB-9AAB-79D9CE072B1C}"/>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3" name="Footer Placeholder 4">
            <a:extLst>
              <a:ext uri="{FF2B5EF4-FFF2-40B4-BE49-F238E27FC236}">
                <a16:creationId xmlns:a16="http://schemas.microsoft.com/office/drawing/2014/main" id="{A3AC4A51-41B3-4D9E-ABE6-1E9B889643B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4" name="Slide Number Placeholder 5">
            <a:extLst>
              <a:ext uri="{FF2B5EF4-FFF2-40B4-BE49-F238E27FC236}">
                <a16:creationId xmlns:a16="http://schemas.microsoft.com/office/drawing/2014/main" id="{5D8F72F0-D6F0-40D5-AB74-59767B325701}"/>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16" name="Content Placeholder 2">
            <a:extLst>
              <a:ext uri="{FF2B5EF4-FFF2-40B4-BE49-F238E27FC236}">
                <a16:creationId xmlns:a16="http://schemas.microsoft.com/office/drawing/2014/main" id="{47E572D0-EE19-4BB5-9BA0-74703A85C311}"/>
              </a:ext>
            </a:extLst>
          </p:cNvPr>
          <p:cNvSpPr>
            <a:spLocks noGrp="1"/>
          </p:cNvSpPr>
          <p:nvPr>
            <p:ph idx="1" hasCustomPrompt="1"/>
          </p:nvPr>
        </p:nvSpPr>
        <p:spPr>
          <a:xfrm>
            <a:off x="838200" y="1781175"/>
            <a:ext cx="10515600" cy="4395787"/>
          </a:xfrm>
        </p:spPr>
        <p:txBody>
          <a:bodyPr/>
          <a:lstStyle>
            <a:lvl1pPr>
              <a:defRPr>
                <a:latin typeface="Barlow" panose="00000500000000000000" pitchFamily="50" charset="0"/>
                <a:ea typeface="Yu Gothic Light" panose="020b0300000000000000" pitchFamily="34" charset="-128"/>
              </a:defRPr>
            </a:lvl1pPr>
            <a:lvl2pPr>
              <a:defRPr>
                <a:latin typeface="Barlow" panose="00000500000000000000" pitchFamily="50" charset="0"/>
                <a:ea typeface="Yu Gothic Light" panose="020b0300000000000000" pitchFamily="34" charset="-128"/>
              </a:defRPr>
            </a:lvl2pPr>
            <a:lvl3pPr>
              <a:defRPr>
                <a:latin typeface="Barlow" panose="00000500000000000000" pitchFamily="50" charset="0"/>
                <a:ea typeface="Yu Gothic Light" panose="020b0300000000000000" pitchFamily="34" charset="-128"/>
              </a:defRPr>
            </a:lvl3pPr>
            <a:lvl4pPr>
              <a:defRPr>
                <a:latin typeface="Barlow" panose="00000500000000000000" pitchFamily="50" charset="0"/>
                <a:ea typeface="Yu Gothic Light" panose="020b0300000000000000" pitchFamily="34" charset="-128"/>
              </a:defRPr>
            </a:lvl4pPr>
            <a:lvl5pPr>
              <a:defRPr>
                <a:latin typeface="Barlow" panose="00000500000000000000" pitchFamily="50" charset="0"/>
                <a:ea typeface="Yu Gothic Light" panose="020b0300000000000000"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4C98C610-2FF1-4417-8C49-CD43D96794AA}"/>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13875462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pic>
        <p:nvPicPr>
          <p:cNvPr id="7" name="Graphic 6">
            <a:extLst>
              <a:ext uri="{FF2B5EF4-FFF2-40B4-BE49-F238E27FC236}">
                <a16:creationId xmlns:a16="http://schemas.microsoft.com/office/drawing/2014/main" id="{B996700D-135C-439D-B379-E255F1261487}"/>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904605" cy="6570325"/>
          </a:xfrm>
          <a:prstGeom prst="rect">
            <a:avLst/>
          </a:prstGeom>
        </p:spPr>
      </p:pic>
      <p:sp>
        <p:nvSpPr>
          <p:cNvPr id="2" name="Title 1">
            <a:extLst>
              <a:ext uri="{FF2B5EF4-FFF2-40B4-BE49-F238E27FC236}">
                <a16:creationId xmlns:a16="http://schemas.microsoft.com/office/drawing/2014/main" id="{1E94CD57-1DBC-4A13-A603-B3423DF72455}"/>
              </a:ext>
            </a:extLst>
          </p:cNvPr>
          <p:cNvSpPr>
            <a:spLocks noGrp="1"/>
          </p:cNvSpPr>
          <p:nvPr>
            <p:ph type="title"/>
          </p:nvPr>
        </p:nvSpPr>
        <p:spPr>
          <a:xfrm>
            <a:off x="1904605" y="1709738"/>
            <a:ext cx="9442845" cy="2852737"/>
          </a:xfrm>
        </p:spPr>
        <p:txBody>
          <a:bodyPr anchor="b"/>
          <a:lstStyle>
            <a:lvl1pPr>
              <a:defRPr sz="6000" b="0" spc="100" baseline="0">
                <a:latin typeface="Barlow SemiBold" panose="00000700000000000000" pitchFamily="50" charset="0"/>
                <a:ea typeface="Yu Gothic Light" panose="020b0300000000000000" pitchFamily="34" charset="-128"/>
              </a:defRPr>
            </a:lvl1pPr>
          </a:lstStyle>
          <a:p>
            <a:r>
              <a:rPr lang="en-US"/>
              <a:t>Click to edit Master title style</a:t>
            </a:r>
          </a:p>
        </p:txBody>
      </p:sp>
      <p:sp>
        <p:nvSpPr>
          <p:cNvPr id="3" name="Text Placeholder 2">
            <a:extLst>
              <a:ext uri="{FF2B5EF4-FFF2-40B4-BE49-F238E27FC236}">
                <a16:creationId xmlns:a16="http://schemas.microsoft.com/office/drawing/2014/main" id="{F2CA474E-53D0-4468-868C-695AF4A3D7FB}"/>
              </a:ext>
            </a:extLst>
          </p:cNvPr>
          <p:cNvSpPr>
            <a:spLocks noGrp="1"/>
          </p:cNvSpPr>
          <p:nvPr>
            <p:ph type="body" idx="1"/>
          </p:nvPr>
        </p:nvSpPr>
        <p:spPr>
          <a:xfrm>
            <a:off x="1904605" y="4589463"/>
            <a:ext cx="9442845" cy="1500187"/>
          </a:xfrm>
        </p:spPr>
        <p:txBody>
          <a:bodyPr/>
          <a:lstStyle>
            <a:lvl1pPr marL="0" indent="0">
              <a:buNone/>
              <a:defRPr sz="2400">
                <a:solidFill>
                  <a:schemeClr val="tx1">
                    <a:tint val="75000"/>
                  </a:schemeClr>
                </a:solidFill>
                <a:latin typeface="Barlow"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B5584ED2-B64D-4346-987D-41017982047B}"/>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6" name="Footer Placeholder 4">
            <a:extLst>
              <a:ext uri="{FF2B5EF4-FFF2-40B4-BE49-F238E27FC236}">
                <a16:creationId xmlns:a16="http://schemas.microsoft.com/office/drawing/2014/main" id="{AB7C0E2D-ADC1-44C0-B0D5-601DEBB93181}"/>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7" name="Slide Number Placeholder 5">
            <a:extLst>
              <a:ext uri="{FF2B5EF4-FFF2-40B4-BE49-F238E27FC236}">
                <a16:creationId xmlns:a16="http://schemas.microsoft.com/office/drawing/2014/main" id="{EE3525C4-7034-4681-8E1D-7F253470137E}"/>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A7945500-26ED-4FEF-86BE-DC9CA862B905}"/>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solidFill>
                  <a:schemeClr val="bg1"/>
                </a:solidFill>
                <a:latin typeface="Barlow" panose="00000500000000000000" pitchFamily="50" charset="0"/>
              </a:rPr>
              <a:t>‹#›</a:t>
            </a:fld>
            <a:endParaRPr lang="en-US">
              <a:solidFill>
                <a:schemeClr val="bg1"/>
              </a:solidFill>
              <a:latin typeface="Barlow" panose="00000500000000000000" pitchFamily="50" charset="0"/>
            </a:endParaRPr>
          </a:p>
        </p:txBody>
      </p:sp>
    </p:spTree>
    <p:extLst>
      <p:ext uri="{BB962C8B-B14F-4D97-AF65-F5344CB8AC3E}">
        <p14:creationId xmlns:p14="http://schemas.microsoft.com/office/powerpoint/2010/main" val="42097267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C76F0C13-AF5F-4CCB-97D6-5845596DC37F}"/>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1B935-B73E-4958-B9FB-F8C8C3E53774}"/>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544ED-A095-45BD-BC9A-0989FA68169A}"/>
              </a:ext>
            </a:extLst>
          </p:cNvPr>
          <p:cNvSpPr>
            <a:spLocks noGrp="1"/>
          </p:cNvSpPr>
          <p:nvPr>
            <p:ph sz="half" idx="2" hasCustomPrompt="1"/>
          </p:nvPr>
        </p:nvSpPr>
        <p:spPr>
          <a:xfrm>
            <a:off x="6172200" y="1825625"/>
            <a:ext cx="5181600" cy="4351338"/>
          </a:xfrm>
        </p:spPr>
        <p:txBody>
          <a:bodyPr/>
          <a:lstStyle>
            <a:lvl1pPr>
              <a:defRPr>
                <a:latin typeface="Barlow" panose="00000500000000000000"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7AC3DDC-200C-46B1-8C2E-428567E23732}"/>
              </a:ext>
            </a:extLst>
          </p:cNvPr>
          <p:cNvSpPr>
            <a:spLocks noGrp="1"/>
          </p:cNvSpPr>
          <p:nvPr>
            <p:ph type="dt" sz="half" idx="10"/>
          </p:nvPr>
        </p:nvSpPr>
        <p:spPr>
          <a:xfrm>
            <a:off x="8382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1A7DC84D-A5D0-4644-97F5-4A0DEE5C0866}" type="datetimeFigureOut">
              <a:rPr lang="en-US" smtClean="0"/>
              <a:t>9/22/2022</a:t>
            </a:fld>
            <a:endParaRPr lang="en-US"/>
          </a:p>
        </p:txBody>
      </p:sp>
      <p:sp>
        <p:nvSpPr>
          <p:cNvPr id="16" name="Footer Placeholder 4">
            <a:extLst>
              <a:ext uri="{FF2B5EF4-FFF2-40B4-BE49-F238E27FC236}">
                <a16:creationId xmlns:a16="http://schemas.microsoft.com/office/drawing/2014/main" id="{562C5EFE-8693-4245-A1E4-7B4A2DA49EAF}"/>
              </a:ext>
            </a:extLst>
          </p:cNvPr>
          <p:cNvSpPr>
            <a:spLocks noGrp="1"/>
          </p:cNvSpPr>
          <p:nvPr>
            <p:ph type="ftr" sz="quarter" idx="11"/>
          </p:nvPr>
        </p:nvSpPr>
        <p:spPr>
          <a:xfrm>
            <a:off x="4038600" y="6356350"/>
            <a:ext cx="41148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endParaRPr lang="en-US"/>
          </a:p>
        </p:txBody>
      </p:sp>
      <p:sp>
        <p:nvSpPr>
          <p:cNvPr id="17" name="Slide Number Placeholder 5">
            <a:extLst>
              <a:ext uri="{FF2B5EF4-FFF2-40B4-BE49-F238E27FC236}">
                <a16:creationId xmlns:a16="http://schemas.microsoft.com/office/drawing/2014/main" id="{F15E9466-3F32-47F8-A620-51BFB07DF519}"/>
              </a:ext>
            </a:extLst>
          </p:cNvPr>
          <p:cNvSpPr>
            <a:spLocks noGrp="1"/>
          </p:cNvSpPr>
          <p:nvPr>
            <p:ph type="sldNum" sz="quarter" idx="12"/>
          </p:nvPr>
        </p:nvSpPr>
        <p:spPr>
          <a:xfrm>
            <a:off x="8610600" y="6356350"/>
            <a:ext cx="2743200" cy="365125"/>
          </a:xfrm>
          <a:prstGeom prst="rect">
            <a:avLst/>
          </a:prstGeom>
        </p:spPr>
        <p:txBody>
          <a:bodyPr/>
          <a:lstStyle>
            <a:lvl1pPr>
              <a:defRPr>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sp>
        <p:nvSpPr>
          <p:cNvPr id="8" name="Slide Number Placeholder 5">
            <a:extLst>
              <a:ext uri="{FF2B5EF4-FFF2-40B4-BE49-F238E27FC236}">
                <a16:creationId xmlns:a16="http://schemas.microsoft.com/office/drawing/2014/main" id="{ED093CE1-4D6F-43D4-99AB-627DBE7C03A7}"/>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229738866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image" Target="../media/image4.png" /><Relationship Id="rId22" Type="http://schemas.openxmlformats.org/officeDocument/2006/relationships/image" Target="../media/image8.svg"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slideLayout" Target="../slideLayouts/slideLayout32.xml" /><Relationship Id="rId13" Type="http://schemas.openxmlformats.org/officeDocument/2006/relationships/slideLayout" Target="../slideLayouts/slideLayout33.xml" /><Relationship Id="rId14" Type="http://schemas.openxmlformats.org/officeDocument/2006/relationships/slideLayout" Target="../slideLayouts/slideLayout34.xml" /><Relationship Id="rId15" Type="http://schemas.openxmlformats.org/officeDocument/2006/relationships/slideLayout" Target="../slideLayouts/slideLayout35.xml" /><Relationship Id="rId16" Type="http://schemas.openxmlformats.org/officeDocument/2006/relationships/slideLayout" Target="../slideLayouts/slideLayout36.xml" /><Relationship Id="rId17" Type="http://schemas.openxmlformats.org/officeDocument/2006/relationships/image" Target="../media/image4.png" /><Relationship Id="rId18" Type="http://schemas.openxmlformats.org/officeDocument/2006/relationships/image" Target="../media/image11.svg" /><Relationship Id="rId19" Type="http://schemas.openxmlformats.org/officeDocument/2006/relationships/theme" Target="../theme/theme2.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449F2131-109C-4B4A-A247-E1DE5ECC6591}"/>
              </a:ext>
            </a:extLst>
          </p:cNvPr>
          <p:cNvSpPr>
            <a:spLocks noGrp="1"/>
          </p:cNvSpPr>
          <p:nvPr>
            <p:ph type="title"/>
          </p:nvPr>
        </p:nvSpPr>
        <p:spPr>
          <a:xfrm>
            <a:off x="742950" y="603251"/>
            <a:ext cx="10610850" cy="5397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3E266-B196-4B35-84CF-C2407531E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E02E8E96-8EE2-4581-816E-804E67FBB0C7}"/>
              </a:ext>
            </a:extLst>
          </p:cNvPr>
          <p:cNvSpPr>
            <a:spLocks noGrp="1"/>
          </p:cNvSpPr>
          <p:nvPr>
            <p:ph type="sldNum" sz="quarter" idx="4"/>
          </p:nvPr>
        </p:nvSpPr>
        <p:spPr>
          <a:xfrm>
            <a:off x="256905" y="6072186"/>
            <a:ext cx="2743200" cy="365125"/>
          </a:xfrm>
          <a:prstGeom prst="rect">
            <a:avLst/>
          </a:prstGeom>
        </p:spPr>
        <p:txBody>
          <a:bodyPr anchor="b"/>
          <a:lstStyle>
            <a:lvl1pPr>
              <a:defRPr sz="1000">
                <a:solidFill>
                  <a:srgbClr val="948D86"/>
                </a:solidFill>
                <a:latin typeface="Barlow" panose="00000500000000000000" pitchFamily="50" charset="0"/>
                <a:ea typeface="Yu Gothic Light" panose="020b0300000000000000" pitchFamily="34" charset="-128"/>
              </a:defRPr>
            </a:lvl1pPr>
          </a:lstStyle>
          <a:p>
            <a:fld id="{94A6F61B-2684-4A39-92CC-9C62EC3F5E6F}" type="slidenum">
              <a:rPr lang="en-US" smtClean="0"/>
              <a:t>‹#›</a:t>
            </a:fld>
            <a:endParaRPr lang="en-US"/>
          </a:p>
        </p:txBody>
      </p:sp>
      <p:grpSp>
        <p:nvGrpSpPr>
          <p:cNvPr id="21" name="Group 20">
            <a:extLst>
              <a:ext uri="{FF2B5EF4-FFF2-40B4-BE49-F238E27FC236}">
                <a16:creationId xmlns:a16="http://schemas.microsoft.com/office/drawing/2014/main" id="{5ABF7676-8450-4A98-9B3B-7E302F5E337B}"/>
              </a:ext>
            </a:extLst>
          </p:cNvPr>
          <p:cNvGrpSpPr/>
          <p:nvPr userDrawn="1"/>
        </p:nvGrpSpPr>
        <p:grpSpPr>
          <a:xfrm>
            <a:off x="0" y="6305550"/>
            <a:ext cx="12192000" cy="552450"/>
            <a:chOff x="0" y="6305550"/>
            <a:chExt cx="12192000" cy="552450"/>
          </a:xfrm>
        </p:grpSpPr>
        <p:grpSp>
          <p:nvGrpSpPr>
            <p:cNvPr id="22" name="Group 21">
              <a:extLst>
                <a:ext uri="{FF2B5EF4-FFF2-40B4-BE49-F238E27FC236}">
                  <a16:creationId xmlns:a16="http://schemas.microsoft.com/office/drawing/2014/main" id="{0416E8BF-4258-4D0F-ACE3-4A21811EFD34}"/>
                </a:ext>
              </a:extLst>
            </p:cNvPr>
            <p:cNvGrpSpPr/>
            <p:nvPr userDrawn="1"/>
          </p:nvGrpSpPr>
          <p:grpSpPr>
            <a:xfrm>
              <a:off x="0" y="6305550"/>
              <a:ext cx="12192000" cy="552450"/>
              <a:chOff x="0" y="6305550"/>
              <a:chExt cx="12192000" cy="552450"/>
            </a:xfrm>
            <a:solidFill>
              <a:schemeClr val="accent6">
                <a:lumMod val="20000"/>
                <a:lumOff val="80000"/>
              </a:schemeClr>
            </a:solidFill>
          </p:grpSpPr>
          <p:sp>
            <p:nvSpPr>
              <p:cNvPr id="24" name="Right Triangle 23">
                <a:extLst>
                  <a:ext uri="{FF2B5EF4-FFF2-40B4-BE49-F238E27FC236}">
                    <a16:creationId xmlns:a16="http://schemas.microsoft.com/office/drawing/2014/main" id="{E1AE0EE0-6A88-4C81-9E07-0DF8371BFF21}"/>
                  </a:ext>
                </a:extLst>
              </p:cNvPr>
              <p:cNvSpPr/>
              <p:nvPr userDrawn="1"/>
            </p:nvSpPr>
            <p:spPr>
              <a:xfrm flipH="1">
                <a:off x="10769639" y="6305847"/>
                <a:ext cx="104484" cy="552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88306B-8B4F-42F0-85CF-7E5425DE437C}"/>
                  </a:ext>
                </a:extLst>
              </p:cNvPr>
              <p:cNvSpPr/>
              <p:nvPr userDrawn="1"/>
            </p:nvSpPr>
            <p:spPr>
              <a:xfrm>
                <a:off x="10874124" y="6305550"/>
                <a:ext cx="1317875"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80AD45-5F14-4D42-93FA-730816762EB4}"/>
                  </a:ext>
                </a:extLst>
              </p:cNvPr>
              <p:cNvSpPr/>
              <p:nvPr userDrawn="1"/>
            </p:nvSpPr>
            <p:spPr>
              <a:xfrm>
                <a:off x="0" y="6572583"/>
                <a:ext cx="12192000" cy="285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Graphic 22">
              <a:extLst>
                <a:ext uri="{FF2B5EF4-FFF2-40B4-BE49-F238E27FC236}">
                  <a16:creationId xmlns:a16="http://schemas.microsoft.com/office/drawing/2014/main" id="{BD04382B-05C3-4C1B-9858-ED5A438B114F}"/>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068717" y="6440937"/>
              <a:ext cx="866378" cy="274353"/>
            </a:xfrm>
            <a:prstGeom prst="rect">
              <a:avLst/>
            </a:prstGeom>
          </p:spPr>
        </p:pic>
      </p:grpSp>
    </p:spTree>
    <p:extLst>
      <p:ext uri="{BB962C8B-B14F-4D97-AF65-F5344CB8AC3E}">
        <p14:creationId xmlns:p14="http://schemas.microsoft.com/office/powerpoint/2010/main" val="30418455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731" r:id="rId17"/>
    <p:sldLayoutId id="2147483732" r:id="rId18"/>
    <p:sldLayoutId id="2147483736" r:id="rId19"/>
    <p:sldLayoutId id="2147483737" r:id="rId20"/>
  </p:sldLayoutIdLst>
  <p:transition/>
  <p:timing/>
  <p:txStyles>
    <p:titleStyle>
      <a:lvl1pPr algn="l" defTabSz="914400" rtl="0" eaLnBrk="1" latinLnBrk="0" hangingPunct="1">
        <a:lnSpc>
          <a:spcPct val="90000"/>
        </a:lnSpc>
        <a:spcBef>
          <a:spcPct val="0"/>
        </a:spcBef>
        <a:buNone/>
        <a:defRPr sz="2800" b="1" kern="1200">
          <a:solidFill>
            <a:srgbClr val="484A42"/>
          </a:solidFill>
          <a:latin typeface="Barlow Semi Condensed SemiBold" panose="00000706000000000000" pitchFamily="50" charset="0"/>
          <a:ea typeface="Yu Gothic UI Semibold"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84A42"/>
          </a:solidFill>
          <a:latin typeface="Barlow" panose="00000500000000000000" pitchFamily="50" charset="0"/>
          <a:ea typeface="Yu Gothic Light"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484A42"/>
          </a:solidFill>
          <a:latin typeface="Barlow" panose="00000500000000000000" pitchFamily="50" charset="0"/>
          <a:ea typeface="Yu Gothic Light"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4A42"/>
          </a:solidFill>
          <a:latin typeface="Barlow" panose="00000500000000000000" pitchFamily="50" charset="0"/>
          <a:ea typeface="Yu Gothic Light"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449F2131-109C-4B4A-A247-E1DE5ECC6591}"/>
              </a:ext>
            </a:extLst>
          </p:cNvPr>
          <p:cNvSpPr>
            <a:spLocks noGrp="1"/>
          </p:cNvSpPr>
          <p:nvPr>
            <p:ph type="title"/>
          </p:nvPr>
        </p:nvSpPr>
        <p:spPr>
          <a:xfrm>
            <a:off x="742950" y="603251"/>
            <a:ext cx="10610850" cy="5397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3E266-B196-4B35-84CF-C2407531E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73350FC1-84A5-4649-A07D-BE1802543FDA}"/>
              </a:ext>
            </a:extLst>
          </p:cNvPr>
          <p:cNvGrpSpPr/>
          <p:nvPr userDrawn="1"/>
        </p:nvGrpSpPr>
        <p:grpSpPr>
          <a:xfrm>
            <a:off x="0" y="6305550"/>
            <a:ext cx="12192000" cy="552450"/>
            <a:chOff x="0" y="6305550"/>
            <a:chExt cx="12192000" cy="552450"/>
          </a:xfrm>
        </p:grpSpPr>
        <p:grpSp>
          <p:nvGrpSpPr>
            <p:cNvPr id="21" name="Group 20">
              <a:extLst>
                <a:ext uri="{FF2B5EF4-FFF2-40B4-BE49-F238E27FC236}">
                  <a16:creationId xmlns:a16="http://schemas.microsoft.com/office/drawing/2014/main" id="{05432B8C-DE91-45AE-880B-911315659195}"/>
                </a:ext>
              </a:extLst>
            </p:cNvPr>
            <p:cNvGrpSpPr/>
            <p:nvPr userDrawn="1"/>
          </p:nvGrpSpPr>
          <p:grpSpPr>
            <a:xfrm>
              <a:off x="0" y="6305550"/>
              <a:ext cx="12192000" cy="552450"/>
              <a:chOff x="0" y="6305550"/>
              <a:chExt cx="12192000" cy="552450"/>
            </a:xfrm>
            <a:solidFill>
              <a:schemeClr val="accent6">
                <a:lumMod val="20000"/>
                <a:lumOff val="80000"/>
              </a:schemeClr>
            </a:solidFill>
          </p:grpSpPr>
          <p:sp>
            <p:nvSpPr>
              <p:cNvPr id="23" name="Right Triangle 22">
                <a:extLst>
                  <a:ext uri="{FF2B5EF4-FFF2-40B4-BE49-F238E27FC236}">
                    <a16:creationId xmlns:a16="http://schemas.microsoft.com/office/drawing/2014/main" id="{348B1035-6FA9-4293-9D98-F2C27B606099}"/>
                  </a:ext>
                </a:extLst>
              </p:cNvPr>
              <p:cNvSpPr/>
              <p:nvPr userDrawn="1"/>
            </p:nvSpPr>
            <p:spPr>
              <a:xfrm flipH="1">
                <a:off x="10769639" y="6305847"/>
                <a:ext cx="104484" cy="552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BAA1BA-463F-4A87-AA32-C5F0C030752C}"/>
                  </a:ext>
                </a:extLst>
              </p:cNvPr>
              <p:cNvSpPr/>
              <p:nvPr userDrawn="1"/>
            </p:nvSpPr>
            <p:spPr>
              <a:xfrm>
                <a:off x="10874124" y="6305550"/>
                <a:ext cx="1317875"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6D563A2-0D04-4323-91D3-B3291BBC02FD}"/>
                  </a:ext>
                </a:extLst>
              </p:cNvPr>
              <p:cNvSpPr/>
              <p:nvPr userDrawn="1"/>
            </p:nvSpPr>
            <p:spPr>
              <a:xfrm>
                <a:off x="0" y="6572583"/>
                <a:ext cx="12192000" cy="285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a:extLst>
                <a:ext uri="{FF2B5EF4-FFF2-40B4-BE49-F238E27FC236}">
                  <a16:creationId xmlns:a16="http://schemas.microsoft.com/office/drawing/2014/main" id="{BBCB14BE-6810-41F2-9421-DAC433774382}"/>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8717" y="6440937"/>
              <a:ext cx="866378" cy="274353"/>
            </a:xfrm>
            <a:prstGeom prst="rect">
              <a:avLst/>
            </a:prstGeom>
          </p:spPr>
        </p:pic>
      </p:grpSp>
      <p:sp>
        <p:nvSpPr>
          <p:cNvPr id="10" name="Slide Number Placeholder 5">
            <a:extLst>
              <a:ext uri="{FF2B5EF4-FFF2-40B4-BE49-F238E27FC236}">
                <a16:creationId xmlns:a16="http://schemas.microsoft.com/office/drawing/2014/main" id="{BABBF30B-6F89-4F33-A673-1426DDFDA81D}"/>
              </a:ext>
            </a:extLst>
          </p:cNvPr>
          <p:cNvSpPr txBox="1"/>
          <p:nvPr userDrawn="1"/>
        </p:nvSpPr>
        <p:spPr>
          <a:xfrm>
            <a:off x="256905" y="6072186"/>
            <a:ext cx="2743200" cy="365125"/>
          </a:xfrm>
          <a:prstGeom prst="rect">
            <a:avLst/>
          </a:prstGeom>
        </p:spPr>
        <p:txBody>
          <a:bodyPr anchor="b"/>
          <a:lstStyle>
            <a:defPPr>
              <a:defRPr lang="en-US"/>
            </a:defPPr>
            <a:lvl1pPr marL="0" algn="l" defTabSz="914400" rtl="0" eaLnBrk="1" latinLnBrk="0" hangingPunct="1">
              <a:defRPr sz="1000" kern="1200">
                <a:solidFill>
                  <a:srgbClr val="948D86"/>
                </a:solidFill>
                <a:latin typeface="Barlow Light" panose="00000400000000000000" pitchFamily="50" charset="0"/>
                <a:ea typeface="Yu Gothic Light" panose="020b03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6F61B-2684-4A39-92CC-9C62EC3F5E6F}" type="slidenum">
              <a:rPr lang="en-US" smtClean="0">
                <a:latin typeface="Barlow" panose="00000500000000000000" pitchFamily="50" charset="0"/>
              </a:rPr>
              <a:t>‹#›</a:t>
            </a:fld>
            <a:endParaRPr lang="en-US">
              <a:latin typeface="Barlow" panose="00000500000000000000" pitchFamily="50" charset="0"/>
            </a:endParaRPr>
          </a:p>
        </p:txBody>
      </p:sp>
    </p:spTree>
    <p:extLst>
      <p:ext uri="{BB962C8B-B14F-4D97-AF65-F5344CB8AC3E}">
        <p14:creationId xmlns:p14="http://schemas.microsoft.com/office/powerpoint/2010/main" val="3091700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ransition/>
  <p:timing/>
  <p:txStyles>
    <p:titleStyle>
      <a:lvl1pPr algn="l" defTabSz="914400" rtl="0" eaLnBrk="1" latinLnBrk="0" hangingPunct="1">
        <a:lnSpc>
          <a:spcPct val="90000"/>
        </a:lnSpc>
        <a:spcBef>
          <a:spcPct val="0"/>
        </a:spcBef>
        <a:buNone/>
        <a:defRPr sz="2800" b="1" kern="1200">
          <a:solidFill>
            <a:srgbClr val="484A42"/>
          </a:solidFill>
          <a:latin typeface="Barlow Semi Condensed SemiBold" panose="00000706000000000000" pitchFamily="50" charset="0"/>
          <a:ea typeface="Yu Gothic UI Semibold"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84A42"/>
          </a:solidFill>
          <a:latin typeface="Barlow" panose="00000500000000000000" pitchFamily="50" charset="0"/>
          <a:ea typeface="Yu Gothic Light"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484A42"/>
          </a:solidFill>
          <a:latin typeface="Barlow" panose="00000500000000000000" pitchFamily="50" charset="0"/>
          <a:ea typeface="Yu Gothic Light"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4A42"/>
          </a:solidFill>
          <a:latin typeface="Barlow" panose="00000500000000000000" pitchFamily="50" charset="0"/>
          <a:ea typeface="Yu Gothic Light"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4A42"/>
          </a:solidFill>
          <a:latin typeface="Barlow" panose="00000500000000000000" pitchFamily="50"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tags" Target="../tags/tag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0.xml" /><Relationship Id="rId3" Type="http://schemas.openxmlformats.org/officeDocument/2006/relationships/image" Target="../media/image1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2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2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2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1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1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1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 Id="rId3" Type="http://schemas.openxmlformats.org/officeDocument/2006/relationships/image" Target="../media/image17.png" /><Relationship Id="rId4"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8" name="Title 7"/>
          <p:cNvSpPr>
            <a:spLocks noGrp="1"/>
          </p:cNvSpPr>
          <p:nvPr>
            <p:ph type="title"/>
          </p:nvPr>
        </p:nvSpPr>
        <p:spPr/>
        <p:txBody>
          <a:bodyPr>
            <a:normAutofit/>
          </a:bodyPr>
          <a:lstStyle/>
          <a:p>
            <a:r>
              <a:rPr lang="en-US" b="1">
                <a:solidFill>
                  <a:srgbClr val="525252"/>
                </a:solidFill>
              </a:rPr>
              <a:t>What Segments Does KLAS Cover in Healthcare Analytics?</a:t>
            </a:r>
            <a:endParaRPr lang="en-US">
              <a:solidFill>
                <a:srgbClr val="525252"/>
              </a:solidFill>
            </a:endParaRPr>
          </a:p>
        </p:txBody>
      </p:sp>
      <p:graphicFrame>
        <p:nvGraphicFramePr>
          <p:cNvPr id="3" name="Content Placeholder 2">
            <a:extLst>
              <a:ext uri="{FF2B5EF4-FFF2-40B4-BE49-F238E27FC236}">
                <a16:creationId xmlns:a16="http://schemas.microsoft.com/office/drawing/2014/main" id="{7603FD54-5414-40BA-9E54-F3B176F40EE8}"/>
              </a:ext>
            </a:extLst>
          </p:cNvPr>
          <p:cNvGraphicFramePr>
            <a:graphicFrameLocks noGrp="1"/>
          </p:cNvGraphicFramePr>
          <p:nvPr>
            <p:ph idx="1"/>
            <p:extLst>
              <p:ext uri="{D42A27DB-BD31-4B8C-83A1-F6EECF244321}">
                <p14:modId xmlns:p14="http://schemas.microsoft.com/office/powerpoint/2010/main" val="3530005413"/>
              </p:ext>
            </p:extLst>
          </p:nvPr>
        </p:nvGraphicFramePr>
        <p:xfrm>
          <a:off x="838200" y="1825625"/>
          <a:ext cx="10515600" cy="3054600"/>
        </p:xfrm>
        <a:graphic>
          <a:graphicData uri="http://schemas.openxmlformats.org/drawingml/2006/diagram">
            <dgm:relIds xmlns:dgm="http://schemas.openxmlformats.org/drawingml/2006/diagram" r:dm="rId4" r:lo="rId5" r:qs="rId6" r:cs="rId7"/>
          </a:graphicData>
        </a:graphic>
      </p:graphicFrame>
      <p:grpSp>
        <p:nvGrpSpPr>
          <p:cNvPr id="4" name="Group 3">
            <a:extLst>
              <a:ext uri="{FF2B5EF4-FFF2-40B4-BE49-F238E27FC236}">
                <a16:creationId xmlns:a16="http://schemas.microsoft.com/office/drawing/2014/main" id="{21F5D88C-495C-4BE3-BA5E-6230777A7C8E}"/>
              </a:ext>
            </a:extLst>
          </p:cNvPr>
          <p:cNvGrpSpPr/>
          <p:nvPr/>
        </p:nvGrpSpPr>
        <p:grpSpPr>
          <a:xfrm>
            <a:off x="838200" y="5257047"/>
            <a:ext cx="10508041" cy="905631"/>
            <a:chOff x="3779" y="490"/>
            <a:chExt cx="10508041" cy="905631"/>
          </a:xfrm>
          <a:solidFill>
            <a:schemeClr val="accent6">
              <a:lumMod val="75000"/>
            </a:schemeClr>
          </a:solidFill>
        </p:grpSpPr>
        <p:sp>
          <p:nvSpPr>
            <p:cNvPr id="5" name="Rectangle: Rounded Corners 4">
              <a:extLst>
                <a:ext uri="{FF2B5EF4-FFF2-40B4-BE49-F238E27FC236}">
                  <a16:creationId xmlns:a16="http://schemas.microsoft.com/office/drawing/2014/main" id="{AABDC489-6271-46AC-AAE4-5F555159CBEA}"/>
                </a:ext>
              </a:extLst>
            </p:cNvPr>
            <p:cNvSpPr/>
            <p:nvPr/>
          </p:nvSpPr>
          <p:spPr>
            <a:xfrm>
              <a:off x="3779" y="490"/>
              <a:ext cx="10508041" cy="90563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6" name="Rectangle: Rounded Corners 4">
              <a:extLst>
                <a:ext uri="{FF2B5EF4-FFF2-40B4-BE49-F238E27FC236}">
                  <a16:creationId xmlns:a16="http://schemas.microsoft.com/office/drawing/2014/main" id="{DC0D625E-BDBC-4678-A233-027635F52CCE}"/>
                </a:ext>
              </a:extLst>
            </p:cNvPr>
            <p:cNvSpPr txBox="1"/>
            <p:nvPr/>
          </p:nvSpPr>
          <p:spPr>
            <a:xfrm>
              <a:off x="30304" y="27015"/>
              <a:ext cx="10454991" cy="8525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defRPr/>
              </a:pPr>
              <a:r>
                <a:rPr kumimoji="0" lang="en-US" sz="3900" b="0" i="0" u="none" strike="noStrike" kern="1200" cap="none" spc="0" normalizeH="0" baseline="0" noProof="0">
                  <a:ln>
                    <a:noFill/>
                  </a:ln>
                  <a:solidFill>
                    <a:srgbClr val="FFFFFF"/>
                  </a:solidFill>
                  <a:effectLst/>
                  <a:uLnTx/>
                  <a:uFillTx/>
                  <a:latin typeface="Barlow Light"/>
                  <a:ea typeface="+mn-ea"/>
                  <a:cs typeface="+mn-cs"/>
                </a:rPr>
                <a:t>Data and Analytics Platforms</a:t>
              </a:r>
            </a:p>
          </p:txBody>
        </p:sp>
      </p:grpSp>
    </p:spTree>
    <p:custDataLst>
      <p:tags r:id="rId8"/>
    </p:custDataLst>
    <p:extLst>
      <p:ext uri="{BB962C8B-B14F-4D97-AF65-F5344CB8AC3E}">
        <p14:creationId xmlns:p14="http://schemas.microsoft.com/office/powerpoint/2010/main" val="3546135954"/>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181DE48-7723-7F4F-A926-400F6EA97A53}"/>
              </a:ext>
            </a:extLst>
          </p:cNvPr>
          <p:cNvSpPr>
            <a:spLocks noGrp="1"/>
          </p:cNvSpPr>
          <p:nvPr>
            <p:ph type="title"/>
          </p:nvPr>
        </p:nvSpPr>
        <p:spPr/>
        <p:txBody>
          <a:bodyPr anchor="ctr">
            <a:normAutofit/>
          </a:bodyPr>
          <a:lstStyle/>
          <a:p>
            <a:r>
              <a:rPr lang="en-US"/>
              <a:t>Market Energy is Starting to Increase Again Post Pandemic but Slowly</a:t>
            </a:r>
          </a:p>
        </p:txBody>
      </p:sp>
      <p:sp>
        <p:nvSpPr>
          <p:cNvPr id="3" name="Content Placeholder 2">
            <a:extLst>
              <a:ext uri="{FF2B5EF4-FFF2-40B4-BE49-F238E27FC236}">
                <a16:creationId xmlns:a16="http://schemas.microsoft.com/office/drawing/2014/main" id="{E773A714-D0EA-9BAB-C28B-4888605E1A2C}"/>
              </a:ext>
            </a:extLst>
          </p:cNvPr>
          <p:cNvSpPr>
            <a:spLocks noGrp="1"/>
          </p:cNvSpPr>
          <p:nvPr>
            <p:ph sz="half" idx="1"/>
          </p:nvPr>
        </p:nvSpPr>
        <p:spPr/>
        <p:txBody>
          <a:bodyPr>
            <a:normAutofit fontScale="92500" lnSpcReduction="10000"/>
          </a:bodyPr>
          <a:lstStyle/>
          <a:p>
            <a:r>
              <a:rPr lang="en-US" sz="2200"/>
              <a:t>Energy during COVID decreased unless the solution was able to help with COVID</a:t>
            </a:r>
          </a:p>
          <a:p>
            <a:r>
              <a:rPr lang="en-US" sz="2200"/>
              <a:t>Providers are cost sensitive to what solutions they are planning to implement and AI can be seen as expensive and resource heavy</a:t>
            </a:r>
          </a:p>
          <a:p>
            <a:r>
              <a:rPr lang="en-US" sz="2200"/>
              <a:t>With research with the Centers of Connected Medicine starting to see an increase in energy around what AI may be able to do in the future, but adoption is still often done in pockets</a:t>
            </a:r>
          </a:p>
          <a:p>
            <a:r>
              <a:rPr lang="en-US" sz="2200"/>
              <a:t>AI is most used in value-based care use cases</a:t>
            </a:r>
          </a:p>
          <a:p>
            <a:r>
              <a:rPr lang="en-US" sz="2200"/>
              <a:t>Healthcare expertise from vendors drives decisions</a:t>
            </a:r>
          </a:p>
        </p:txBody>
      </p:sp>
      <p:pic>
        <p:nvPicPr>
          <p:cNvPr id="7" name="Picture 6">
            <a:extLst>
              <a:ext uri="{FF2B5EF4-FFF2-40B4-BE49-F238E27FC236}">
                <a16:creationId xmlns:a16="http://schemas.microsoft.com/office/drawing/2014/main" id="{A706E326-0801-9537-10DA-89F68504DC58}"/>
              </a:ext>
            </a:extLst>
          </p:cNvPr>
          <p:cNvPicPr>
            <a:picLocks noChangeAspect="1"/>
          </p:cNvPicPr>
          <p:nvPr/>
        </p:nvPicPr>
        <p:blipFill>
          <a:blip r:embed="rId3"/>
          <a:stretch>
            <a:fillRect/>
          </a:stretch>
        </p:blipFill>
        <p:spPr>
          <a:xfrm>
            <a:off x="6172200" y="1985607"/>
            <a:ext cx="5181600" cy="4031374"/>
          </a:xfrm>
          <a:prstGeom prst="rect">
            <a:avLst/>
          </a:prstGeom>
          <a:noFill/>
        </p:spPr>
      </p:pic>
    </p:spTree>
    <p:extLst>
      <p:ext uri="{BB962C8B-B14F-4D97-AF65-F5344CB8AC3E}">
        <p14:creationId xmlns:p14="http://schemas.microsoft.com/office/powerpoint/2010/main" val="109274075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a:extLst>
              <a:ext uri="{FF2B5EF4-FFF2-40B4-BE49-F238E27FC236}">
                <a16:creationId xmlns:a16="http://schemas.microsoft.com/office/drawing/2014/main" id="{356C78B1-6676-4597-B57E-28BBA3D87D78}"/>
              </a:ext>
            </a:extLst>
          </p:cNvPr>
          <p:cNvSpPr>
            <a:spLocks noGrp="1"/>
          </p:cNvSpPr>
          <p:nvPr>
            <p:ph type="subTitle" idx="1"/>
          </p:nvPr>
        </p:nvSpPr>
        <p:spPr>
          <a:xfrm>
            <a:off x="1343025" y="4725988"/>
            <a:ext cx="9144000" cy="1655762"/>
          </a:xfrm>
        </p:spPr>
        <p:txBody>
          <a:bodyPr/>
          <a:lstStyle/>
          <a:p>
            <a:endParaRPr lang="en-US"/>
          </a:p>
        </p:txBody>
      </p:sp>
      <p:pic>
        <p:nvPicPr>
          <p:cNvPr id="5" name="Picture 4">
            <a:extLst>
              <a:ext uri="{FF2B5EF4-FFF2-40B4-BE49-F238E27FC236}">
                <a16:creationId xmlns:a16="http://schemas.microsoft.com/office/drawing/2014/main" id="{706EAF70-45E7-4131-A2FE-8549F1ABC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41" y="0"/>
            <a:ext cx="10293635" cy="6858000"/>
          </a:xfrm>
          <a:prstGeom prst="rect">
            <a:avLst/>
          </a:prstGeom>
        </p:spPr>
      </p:pic>
    </p:spTree>
    <p:extLst>
      <p:ext uri="{BB962C8B-B14F-4D97-AF65-F5344CB8AC3E}">
        <p14:creationId xmlns:p14="http://schemas.microsoft.com/office/powerpoint/2010/main" val="287628837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4EE2C135-62AF-FA14-4F59-6369178F242C}"/>
              </a:ext>
            </a:extLst>
          </p:cNvPr>
          <p:cNvPicPr>
            <a:picLocks noChangeAspect="1"/>
          </p:cNvPicPr>
          <p:nvPr/>
        </p:nvPicPr>
        <p:blipFill>
          <a:blip r:embed="rId3"/>
          <a:stretch>
            <a:fillRect/>
          </a:stretch>
        </p:blipFill>
        <p:spPr>
          <a:xfrm>
            <a:off x="0" y="394587"/>
            <a:ext cx="12192000" cy="6068826"/>
          </a:xfrm>
          <a:prstGeom prst="rect">
            <a:avLst/>
          </a:prstGeom>
        </p:spPr>
      </p:pic>
    </p:spTree>
    <p:extLst>
      <p:ext uri="{BB962C8B-B14F-4D97-AF65-F5344CB8AC3E}">
        <p14:creationId xmlns:p14="http://schemas.microsoft.com/office/powerpoint/2010/main" val="266167618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E5B1FD2E-04AE-E268-F04F-08A811049732}"/>
              </a:ext>
            </a:extLst>
          </p:cNvPr>
          <p:cNvPicPr>
            <a:picLocks noChangeAspect="1"/>
          </p:cNvPicPr>
          <p:nvPr/>
        </p:nvPicPr>
        <p:blipFill>
          <a:blip r:embed="rId3"/>
          <a:stretch>
            <a:fillRect/>
          </a:stretch>
        </p:blipFill>
        <p:spPr>
          <a:xfrm>
            <a:off x="0" y="312351"/>
            <a:ext cx="12192000" cy="6233297"/>
          </a:xfrm>
          <a:prstGeom prst="rect">
            <a:avLst/>
          </a:prstGeom>
        </p:spPr>
      </p:pic>
    </p:spTree>
    <p:extLst>
      <p:ext uri="{BB962C8B-B14F-4D97-AF65-F5344CB8AC3E}">
        <p14:creationId xmlns:p14="http://schemas.microsoft.com/office/powerpoint/2010/main" val="144335372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6A2B7EC-AC5F-4793-81FD-31531867B7C9}"/>
              </a:ext>
            </a:extLst>
          </p:cNvPr>
          <p:cNvSpPr>
            <a:spLocks noGrp="1"/>
          </p:cNvSpPr>
          <p:nvPr>
            <p:ph type="title"/>
          </p:nvPr>
        </p:nvSpPr>
        <p:spPr/>
        <p:txBody>
          <a:bodyPr/>
          <a:lstStyle/>
          <a:p>
            <a:r>
              <a:rPr lang="en-US">
                <a:solidFill>
                  <a:srgbClr val="525252"/>
                </a:solidFill>
              </a:rPr>
              <a:t>How Does KLAS Define Data and Analytics Platforms?</a:t>
            </a:r>
          </a:p>
        </p:txBody>
      </p:sp>
      <p:sp>
        <p:nvSpPr>
          <p:cNvPr id="3" name="Content Placeholder 2">
            <a:extLst>
              <a:ext uri="{FF2B5EF4-FFF2-40B4-BE49-F238E27FC236}">
                <a16:creationId xmlns:a16="http://schemas.microsoft.com/office/drawing/2014/main" id="{4E0E2AB0-448A-4343-92DE-C5CB2E60F674}"/>
              </a:ext>
            </a:extLst>
          </p:cNvPr>
          <p:cNvSpPr>
            <a:spLocks noGrp="1"/>
          </p:cNvSpPr>
          <p:nvPr>
            <p:ph idx="1"/>
          </p:nvPr>
        </p:nvSpPr>
        <p:spPr/>
        <p:txBody>
          <a:bodyPr/>
          <a:lstStyle/>
          <a:p>
            <a:pPr marL="0" indent="0">
              <a:buNone/>
            </a:pPr>
            <a:r>
              <a:rPr lang="en-US" sz="2000" b="0" i="0">
                <a:solidFill>
                  <a:srgbClr val="525252"/>
                </a:solidFill>
                <a:effectLst/>
                <a:latin typeface="+mn-lt"/>
              </a:rPr>
              <a:t>Software products that provide enterprise analytics and reporting on clinical, operational, and financial data. Products ingest, analyze, and report or display data in a format such as dashboards or scorecards that is reasonably understandable to non-IT users. </a:t>
            </a:r>
            <a:endParaRPr lang="en-US" sz="2000">
              <a:solidFill>
                <a:srgbClr val="525252"/>
              </a:solidFill>
            </a:endParaRPr>
          </a:p>
          <a:p>
            <a:pPr marL="0" indent="0">
              <a:buNone/>
            </a:pPr>
            <a:endParaRPr lang="en-US" sz="1400"/>
          </a:p>
          <a:p>
            <a:pPr marL="0" indent="0">
              <a:buNone/>
            </a:pPr>
            <a:r>
              <a:rPr lang="en-US"/>
              <a:t>In other </a:t>
            </a:r>
            <a:r>
              <a:rPr lang="en-US">
                <a:solidFill>
                  <a:srgbClr val="525252"/>
                </a:solidFill>
              </a:rPr>
              <a:t>words</a:t>
            </a:r>
            <a:r>
              <a:rPr lang="en-US"/>
              <a:t>, a platform that includes all basic criteria and some advanced criteria from at least 4 of these 5 categories:</a:t>
            </a:r>
          </a:p>
        </p:txBody>
      </p:sp>
      <p:graphicFrame>
        <p:nvGraphicFramePr>
          <p:cNvPr id="4" name="Diagram 3">
            <a:extLst>
              <a:ext uri="{FF2B5EF4-FFF2-40B4-BE49-F238E27FC236}">
                <a16:creationId xmlns:a16="http://schemas.microsoft.com/office/drawing/2014/main" id="{E6856BCC-424A-4EFD-A812-2C4EECE2A1EB}"/>
              </a:ext>
            </a:extLst>
          </p:cNvPr>
          <p:cNvGraphicFramePr/>
          <p:nvPr/>
        </p:nvGraphicFramePr>
        <p:xfrm>
          <a:off x="420624" y="4140064"/>
          <a:ext cx="11350752" cy="1729946"/>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431211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F2AD7287-A5B0-56E1-EA6C-D5F6B9AA7630}"/>
              </a:ext>
            </a:extLst>
          </p:cNvPr>
          <p:cNvPicPr>
            <a:picLocks noChangeAspect="1"/>
          </p:cNvPicPr>
          <p:nvPr/>
        </p:nvPicPr>
        <p:blipFill>
          <a:blip r:embed="rId3"/>
          <a:stretch>
            <a:fillRect/>
          </a:stretch>
        </p:blipFill>
        <p:spPr>
          <a:xfrm>
            <a:off x="2739189" y="0"/>
            <a:ext cx="6713621" cy="6858000"/>
          </a:xfrm>
          <a:prstGeom prst="rect">
            <a:avLst/>
          </a:prstGeom>
        </p:spPr>
      </p:pic>
    </p:spTree>
    <p:extLst>
      <p:ext uri="{BB962C8B-B14F-4D97-AF65-F5344CB8AC3E}">
        <p14:creationId xmlns:p14="http://schemas.microsoft.com/office/powerpoint/2010/main" val="349556274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8AA71EC3-DA71-CDC0-8BF9-0C42C9747626}"/>
              </a:ext>
            </a:extLst>
          </p:cNvPr>
          <p:cNvPicPr>
            <a:picLocks noChangeAspect="1"/>
          </p:cNvPicPr>
          <p:nvPr/>
        </p:nvPicPr>
        <p:blipFill>
          <a:blip r:embed="rId3"/>
          <a:stretch>
            <a:fillRect/>
          </a:stretch>
        </p:blipFill>
        <p:spPr>
          <a:xfrm>
            <a:off x="0" y="427892"/>
            <a:ext cx="12192000" cy="6002215"/>
          </a:xfrm>
          <a:prstGeom prst="rect">
            <a:avLst/>
          </a:prstGeom>
        </p:spPr>
      </p:pic>
    </p:spTree>
    <p:extLst>
      <p:ext uri="{BB962C8B-B14F-4D97-AF65-F5344CB8AC3E}">
        <p14:creationId xmlns:p14="http://schemas.microsoft.com/office/powerpoint/2010/main" val="5583480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A7EC01C7-628B-E97D-1014-F014F6BCE6D9}"/>
              </a:ext>
            </a:extLst>
          </p:cNvPr>
          <p:cNvPicPr>
            <a:picLocks noChangeAspect="1"/>
          </p:cNvPicPr>
          <p:nvPr/>
        </p:nvPicPr>
        <p:blipFill>
          <a:blip r:embed="rId3"/>
          <a:stretch>
            <a:fillRect/>
          </a:stretch>
        </p:blipFill>
        <p:spPr>
          <a:xfrm>
            <a:off x="580148" y="0"/>
            <a:ext cx="11031703" cy="6858000"/>
          </a:xfrm>
          <a:prstGeom prst="rect">
            <a:avLst/>
          </a:prstGeom>
        </p:spPr>
      </p:pic>
    </p:spTree>
    <p:extLst>
      <p:ext uri="{BB962C8B-B14F-4D97-AF65-F5344CB8AC3E}">
        <p14:creationId xmlns:p14="http://schemas.microsoft.com/office/powerpoint/2010/main" val="174115794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BA2CBE8C-AB83-B32D-30A2-33CBD13EBA0C}"/>
              </a:ext>
            </a:extLst>
          </p:cNvPr>
          <p:cNvSpPr>
            <a:spLocks noGrp="1"/>
          </p:cNvSpPr>
          <p:nvPr>
            <p:ph type="title"/>
          </p:nvPr>
        </p:nvSpPr>
        <p:spPr/>
        <p:txBody>
          <a:bodyPr/>
          <a:lstStyle/>
          <a:p>
            <a:r>
              <a:rPr lang="en-US"/>
              <a:t>Artificial Intelligence</a:t>
            </a:r>
          </a:p>
        </p:txBody>
      </p:sp>
      <p:sp>
        <p:nvSpPr>
          <p:cNvPr id="5" name="Text Placeholder 4">
            <a:extLst>
              <a:ext uri="{FF2B5EF4-FFF2-40B4-BE49-F238E27FC236}">
                <a16:creationId xmlns:a16="http://schemas.microsoft.com/office/drawing/2014/main" id="{91100652-C7C0-7ACB-486F-78115E039B8D}"/>
              </a:ext>
            </a:extLst>
          </p:cNvPr>
          <p:cNvSpPr>
            <a:spLocks noGrp="1"/>
          </p:cNvSpPr>
          <p:nvPr>
            <p:ph type="body" idx="1"/>
          </p:nvPr>
        </p:nvSpPr>
        <p:spPr/>
        <p:txBody>
          <a:bodyPr/>
          <a:lstStyle/>
          <a:p>
            <a:r>
              <a:rPr lang="en-US"/>
              <a:t>Data Science Solutions</a:t>
            </a:r>
          </a:p>
        </p:txBody>
      </p:sp>
    </p:spTree>
    <p:extLst>
      <p:ext uri="{BB962C8B-B14F-4D97-AF65-F5344CB8AC3E}">
        <p14:creationId xmlns:p14="http://schemas.microsoft.com/office/powerpoint/2010/main" val="2485246676"/>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id="{E59A4E11-7BF7-80B7-4A89-2F6B7D640DC8}"/>
              </a:ext>
            </a:extLst>
          </p:cNvPr>
          <p:cNvSpPr/>
          <p:nvPr/>
        </p:nvSpPr>
        <p:spPr>
          <a:xfrm>
            <a:off x="8169442" y="1419726"/>
            <a:ext cx="3669632" cy="127717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8DA2974-DC96-4061-A2D9-505A173892B0}"/>
              </a:ext>
            </a:extLst>
          </p:cNvPr>
          <p:cNvSpPr>
            <a:spLocks noGrp="1"/>
          </p:cNvSpPr>
          <p:nvPr>
            <p:ph type="title"/>
          </p:nvPr>
        </p:nvSpPr>
        <p:spPr/>
        <p:txBody>
          <a:bodyPr vert="horz" lIns="91440" tIns="45720" rIns="91440" bIns="45720" rtlCol="0" anchor="ctr">
            <a:normAutofit/>
          </a:bodyPr>
          <a:lstStyle/>
          <a:p>
            <a:r>
              <a:rPr lang="en-US" kern="1200"/>
              <a:t>What is AI?</a:t>
            </a:r>
          </a:p>
        </p:txBody>
      </p:sp>
      <p:pic>
        <p:nvPicPr>
          <p:cNvPr id="5" name="Picture 4">
            <a:extLst>
              <a:ext uri="{FF2B5EF4-FFF2-40B4-BE49-F238E27FC236}">
                <a16:creationId xmlns:a16="http://schemas.microsoft.com/office/drawing/2014/main" id="{13BEB271-5648-B2E0-2A13-CEB539D6937B}"/>
              </a:ext>
            </a:extLst>
          </p:cNvPr>
          <p:cNvPicPr>
            <a:picLocks noChangeAspect="1"/>
          </p:cNvPicPr>
          <p:nvPr/>
        </p:nvPicPr>
        <p:blipFill>
          <a:blip r:embed="rId3"/>
          <a:stretch>
            <a:fillRect/>
          </a:stretch>
        </p:blipFill>
        <p:spPr>
          <a:xfrm>
            <a:off x="742950" y="1325646"/>
            <a:ext cx="7039359" cy="5261922"/>
          </a:xfrm>
          <a:prstGeom prst="rect">
            <a:avLst/>
          </a:prstGeom>
          <a:noFill/>
        </p:spPr>
      </p:pic>
      <p:sp>
        <p:nvSpPr>
          <p:cNvPr id="2" name="TextBox 1">
            <a:extLst>
              <a:ext uri="{FF2B5EF4-FFF2-40B4-BE49-F238E27FC236}">
                <a16:creationId xmlns:a16="http://schemas.microsoft.com/office/drawing/2014/main" id="{14AA1ED8-ECB1-9E4B-1BAF-F8236F0A7E6C}"/>
              </a:ext>
            </a:extLst>
          </p:cNvPr>
          <p:cNvSpPr txBox="1"/>
          <p:nvPr/>
        </p:nvSpPr>
        <p:spPr>
          <a:xfrm>
            <a:off x="8386011" y="1588168"/>
            <a:ext cx="3525252" cy="923330"/>
          </a:xfrm>
          <a:prstGeom prst="rect">
            <a:avLst/>
          </a:prstGeom>
          <a:noFill/>
        </p:spPr>
        <p:txBody>
          <a:bodyPr wrap="square" rtlCol="0">
            <a:spAutoFit/>
          </a:bodyPr>
          <a:lstStyle/>
          <a:p>
            <a:r>
              <a:rPr lang="en-US">
                <a:solidFill>
                  <a:schemeClr val="bg1"/>
                </a:solidFill>
              </a:rPr>
              <a:t>Roche Taxonomy: Clinical Trials and other AI Population Health Capabilities</a:t>
            </a:r>
          </a:p>
        </p:txBody>
      </p:sp>
    </p:spTree>
    <p:extLst>
      <p:ext uri="{BB962C8B-B14F-4D97-AF65-F5344CB8AC3E}">
        <p14:creationId xmlns:p14="http://schemas.microsoft.com/office/powerpoint/2010/main" val="113299648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a:extLst>
              <a:ext uri="{FF2B5EF4-FFF2-40B4-BE49-F238E27FC236}">
                <a16:creationId xmlns:a16="http://schemas.microsoft.com/office/drawing/2014/main" id="{FD97342F-2E33-4DBE-8D5C-8EDF6C7EDB48}"/>
              </a:ext>
            </a:extLst>
          </p:cNvPr>
          <p:cNvSpPr>
            <a:spLocks noGrp="1"/>
          </p:cNvSpPr>
          <p:nvPr>
            <p:ph type="subTitle" idx="4294967295"/>
          </p:nvPr>
        </p:nvSpPr>
        <p:spPr>
          <a:xfrm>
            <a:off x="0" y="5862638"/>
            <a:ext cx="9144000" cy="741362"/>
          </a:xfrm>
        </p:spPr>
        <p:txBody>
          <a:bodyPr>
            <a:normAutofit fontScale="77500" lnSpcReduction="20000"/>
          </a:bodyPr>
          <a:lstStyle/>
          <a:p>
            <a:r>
              <a:rPr lang="en-US"/>
              <a:t>This chart shows Machine Learning use cases we validated from 57 unique organizations.  Even though this data is from late 2019, it’s still relevant.  Again, keep in mind this is for Data Science Solutions- (model creation/building/deployment)</a:t>
            </a:r>
          </a:p>
        </p:txBody>
      </p:sp>
      <p:pic>
        <p:nvPicPr>
          <p:cNvPr id="5" name="Picture 4">
            <a:extLst>
              <a:ext uri="{FF2B5EF4-FFF2-40B4-BE49-F238E27FC236}">
                <a16:creationId xmlns:a16="http://schemas.microsoft.com/office/drawing/2014/main" id="{AB58E3CD-71A6-4771-948E-C9EDECD99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20" y="182880"/>
            <a:ext cx="8564880" cy="5679440"/>
          </a:xfrm>
          <a:prstGeom prst="rect">
            <a:avLst/>
          </a:prstGeom>
        </p:spPr>
      </p:pic>
    </p:spTree>
    <p:extLst>
      <p:ext uri="{BB962C8B-B14F-4D97-AF65-F5344CB8AC3E}">
        <p14:creationId xmlns:p14="http://schemas.microsoft.com/office/powerpoint/2010/main" val="370042193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181DE48-7723-7F4F-A926-400F6EA97A53}"/>
              </a:ext>
            </a:extLst>
          </p:cNvPr>
          <p:cNvSpPr>
            <a:spLocks noGrp="1"/>
          </p:cNvSpPr>
          <p:nvPr>
            <p:ph type="title"/>
          </p:nvPr>
        </p:nvSpPr>
        <p:spPr/>
        <p:txBody>
          <a:bodyPr/>
          <a:lstStyle/>
          <a:p>
            <a:r>
              <a:rPr lang="en-US"/>
              <a:t>Rated Healthcare AI Data Science Solutions </a:t>
            </a:r>
          </a:p>
        </p:txBody>
      </p:sp>
      <p:pic>
        <p:nvPicPr>
          <p:cNvPr id="6" name="Picture 5">
            <a:extLst>
              <a:ext uri="{FF2B5EF4-FFF2-40B4-BE49-F238E27FC236}">
                <a16:creationId xmlns:a16="http://schemas.microsoft.com/office/drawing/2014/main" id="{0E68EEB4-2565-7CD1-C41D-F01D452C1E26}"/>
              </a:ext>
            </a:extLst>
          </p:cNvPr>
          <p:cNvPicPr>
            <a:picLocks noChangeAspect="1"/>
          </p:cNvPicPr>
          <p:nvPr/>
        </p:nvPicPr>
        <p:blipFill>
          <a:blip r:embed="rId3"/>
          <a:stretch>
            <a:fillRect/>
          </a:stretch>
        </p:blipFill>
        <p:spPr>
          <a:xfrm>
            <a:off x="742950" y="1483531"/>
            <a:ext cx="11177337" cy="1945469"/>
          </a:xfrm>
          <a:prstGeom prst="rect">
            <a:avLst/>
          </a:prstGeom>
        </p:spPr>
      </p:pic>
      <p:pic>
        <p:nvPicPr>
          <p:cNvPr id="8" name="Picture 7">
            <a:extLst>
              <a:ext uri="{FF2B5EF4-FFF2-40B4-BE49-F238E27FC236}">
                <a16:creationId xmlns:a16="http://schemas.microsoft.com/office/drawing/2014/main" id="{E9595725-C902-7AB5-F4CD-204E5614890F}"/>
              </a:ext>
            </a:extLst>
          </p:cNvPr>
          <p:cNvPicPr>
            <a:picLocks noChangeAspect="1"/>
          </p:cNvPicPr>
          <p:nvPr/>
        </p:nvPicPr>
        <p:blipFill>
          <a:blip r:embed="rId4"/>
          <a:stretch>
            <a:fillRect/>
          </a:stretch>
        </p:blipFill>
        <p:spPr>
          <a:xfrm>
            <a:off x="742950" y="3769530"/>
            <a:ext cx="10490709" cy="1175449"/>
          </a:xfrm>
          <a:prstGeom prst="rect">
            <a:avLst/>
          </a:prstGeom>
        </p:spPr>
      </p:pic>
    </p:spTree>
    <p:extLst>
      <p:ext uri="{BB962C8B-B14F-4D97-AF65-F5344CB8AC3E}">
        <p14:creationId xmlns:p14="http://schemas.microsoft.com/office/powerpoint/2010/main" val="25008983"/>
      </p:ext>
    </p:extLst>
  </p:cSld>
  <p:clrMapOvr>
    <a:masterClrMapping/>
  </p:clrMapOvr>
  <p:transition/>
  <p:timing/>
</p:sld>
</file>

<file path=ppt/tags/tag1.xml><?xml version="1.0" encoding="utf-8"?>
<p:tagLst xmlns:p="http://schemas.openxmlformats.org/presentationml/2006/main">
  <p:tag name="PLACEWARE-AUD-SLIDE-NAME" val="What did you draw?"/>
</p:tagLst>
</file>

<file path=ppt/tags/tag2.xml><?xml version="1.0" encoding="utf-8"?>
<p:tagLst xmlns:p="http://schemas.openxmlformats.org/presentationml/2006/main">
  <p:tag name="AS_NET" val="4.0.30319.42000"/>
  <p:tag name="AS_OS" val="Microsoft Windows NT 10.0.19042.0"/>
  <p:tag name="AS_RELEASE_DATE" val="2019.09.14"/>
  <p:tag name="AS_TITLE" val="Aspose.Slides for .NET 4.0 Client Profile"/>
  <p:tag name="AS_VERSION" val="19.9"/>
</p:tagLst>
</file>

<file path=ppt/theme/theme1.xml><?xml version="1.0" encoding="utf-8"?>
<a:theme xmlns:r="http://schemas.openxmlformats.org/officeDocument/2006/relationships" xmlns:a="http://schemas.openxmlformats.org/drawingml/2006/main" name="KLAS Brand 2021">
  <a:themeElements>
    <a:clrScheme name="KLAS Brand 2021">
      <a:dk1>
        <a:srgbClr val="101820"/>
      </a:dk1>
      <a:lt1>
        <a:srgbClr val="FFFFFF"/>
      </a:lt1>
      <a:dk2>
        <a:srgbClr val="2B333A"/>
      </a:dk2>
      <a:lt2>
        <a:srgbClr val="F2F3F4"/>
      </a:lt2>
      <a:accent1>
        <a:srgbClr val="2B333A"/>
      </a:accent1>
      <a:accent2>
        <a:srgbClr val="517CA6"/>
      </a:accent2>
      <a:accent3>
        <a:srgbClr val="C18654"/>
      </a:accent3>
      <a:accent4>
        <a:srgbClr val="77945B"/>
      </a:accent4>
      <a:accent5>
        <a:srgbClr val="8484A7"/>
      </a:accent5>
      <a:accent6>
        <a:srgbClr val="9DA5AA"/>
      </a:accent6>
      <a:hlink>
        <a:srgbClr val="4C8BC9"/>
      </a:hlink>
      <a:folHlink>
        <a:srgbClr val="8484A7"/>
      </a:folHlink>
    </a:clrScheme>
    <a:fontScheme name="KLAS Fonts">
      <a:majorFont>
        <a:latin typeface="Barlow Semi Condensed SemiBold"/>
        <a:ea typeface="Arial"/>
        <a:cs typeface="Arial"/>
      </a:majorFont>
      <a:minorFont>
        <a:latin typeface="Barlow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KLAS Brand 2021" id="{39FBB4C5-D9B0-4903-A075-A30905FD6085}" vid="{06AEB898-7256-42E1-9EC8-CFF8CB77469B}"/>
    </a:ext>
  </a:extLst>
</a:theme>
</file>

<file path=ppt/theme/theme2.xml><?xml version="1.0" encoding="utf-8"?>
<a:theme xmlns:r="http://schemas.openxmlformats.org/officeDocument/2006/relationships" xmlns:a="http://schemas.openxmlformats.org/drawingml/2006/main" name="1_KLAS Brand 2021">
  <a:themeElements>
    <a:clrScheme name="KLAS Brand 2021">
      <a:dk1>
        <a:srgbClr val="101820"/>
      </a:dk1>
      <a:lt1>
        <a:srgbClr val="FFFFFF"/>
      </a:lt1>
      <a:dk2>
        <a:srgbClr val="2B333A"/>
      </a:dk2>
      <a:lt2>
        <a:srgbClr val="F2F3F4"/>
      </a:lt2>
      <a:accent1>
        <a:srgbClr val="2B333A"/>
      </a:accent1>
      <a:accent2>
        <a:srgbClr val="517CA6"/>
      </a:accent2>
      <a:accent3>
        <a:srgbClr val="C18654"/>
      </a:accent3>
      <a:accent4>
        <a:srgbClr val="77945B"/>
      </a:accent4>
      <a:accent5>
        <a:srgbClr val="8484A7"/>
      </a:accent5>
      <a:accent6>
        <a:srgbClr val="9DA5AA"/>
      </a:accent6>
      <a:hlink>
        <a:srgbClr val="4C8BC9"/>
      </a:hlink>
      <a:folHlink>
        <a:srgbClr val="8484A7"/>
      </a:folHlink>
    </a:clrScheme>
    <a:fontScheme name="KLAS Fonts">
      <a:majorFont>
        <a:latin typeface="Barlow Semi Condensed SemiBold"/>
        <a:ea typeface="Arial"/>
        <a:cs typeface="Arial"/>
      </a:majorFont>
      <a:minorFont>
        <a:latin typeface="Barlow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KLAS Brand 2021" id="{39FBB4C5-D9B0-4903-A075-A30905FD6085}" vid="{06AEB898-7256-42E1-9EC8-CFF8CB77469B}"/>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charset="0"/>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charset="0"/>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C198249263FA4A9C1BB14999C29A0E" ma:contentTypeVersion="15" ma:contentTypeDescription="Create a new document." ma:contentTypeScope="" ma:versionID="166b7c05b85b2da0d26fa4c036db9012">
  <xsd:schema xmlns:xsd="http://www.w3.org/2001/XMLSchema" xmlns:xs="http://www.w3.org/2001/XMLSchema" xmlns:p="http://schemas.microsoft.com/office/2006/metadata/properties" xmlns:ns2="51a955c1-b152-4ec4-a9c7-3b11306b4e55" xmlns:ns3="192eac18-886c-49cf-8e5f-25594bb8f6b3" targetNamespace="http://schemas.microsoft.com/office/2006/metadata/properties" ma:root="true" ma:fieldsID="d43d1893974a509a1de7a1707f607e06" ns2:_="" ns3:_="">
    <xsd:import namespace="51a955c1-b152-4ec4-a9c7-3b11306b4e55"/>
    <xsd:import namespace="192eac18-886c-49cf-8e5f-25594bb8f6b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955c1-b152-4ec4-a9c7-3b11306b4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9b92c6e-0fb8-4020-ab9b-9635b6b1c5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2eac18-886c-49cf-8e5f-25594bb8f6b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63f3e5b-2355-475e-b762-bc2c99d0eaa8}" ma:internalName="TaxCatchAll" ma:showField="CatchAllData" ma:web="192eac18-886c-49cf-8e5f-25594bb8f6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92eac18-886c-49cf-8e5f-25594bb8f6b3" xsi:nil="true"/>
    <lcf76f155ced4ddcb4097134ff3c332f xmlns="51a955c1-b152-4ec4-a9c7-3b11306b4e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57C622-EAEB-425A-BCA3-8A04E7FF4161}">
  <ds:schemaRefs>
    <ds:schemaRef ds:uri="192eac18-886c-49cf-8e5f-25594bb8f6b3"/>
    <ds:schemaRef ds:uri="51a955c1-b152-4ec4-a9c7-3b11306b4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D3CE4B-CF64-49AF-81D1-0C1E44EED8C1}">
  <ds:schemaRefs>
    <ds:schemaRef ds:uri="192eac18-886c-49cf-8e5f-25594bb8f6b3"/>
    <ds:schemaRef ds:uri="51a955c1-b152-4ec4-a9c7-3b11306b4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C337B9-F5D2-421E-AB03-C3AD23F0DF8D}">
  <ds:schemaRefs>
    <ds:schemaRef ds:uri="http://schemas.microsoft.com/sharepoint/v3/contenttype/forms"/>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19.0900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